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179" autoAdjust="0"/>
  </p:normalViewPr>
  <p:slideViewPr>
    <p:cSldViewPr snapToGrid="0" showGuides="1">
      <p:cViewPr>
        <p:scale>
          <a:sx n="80" d="100"/>
          <a:sy n="80" d="100"/>
        </p:scale>
        <p:origin x="654" y="13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B4E47-0FDC-4C76-A6B8-73D26D86D370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08FCE-6199-4E83-A864-A4C549E2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08FCE-6199-4E83-A864-A4C549E2EA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9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what else here?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08FCE-6199-4E83-A864-A4C549E2EA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7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08FCE-6199-4E83-A864-A4C549E2EA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8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https://github.com/iandees/divvyapiapi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08FCE-6199-4E83-A864-A4C549E2EA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08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08FCE-6199-4E83-A864-A4C549E2EA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5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8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0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4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603956" y="0"/>
            <a:ext cx="11289" cy="6858000"/>
          </a:xfrm>
          <a:prstGeom prst="line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475545" y="0"/>
            <a:ext cx="11289" cy="6858000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64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0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7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4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1C60-C0E0-43FF-BFC4-4451206B1F2C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41C60-C0E0-43FF-BFC4-4451206B1F2C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CFCC-BCF1-4701-ABAC-B8B18CE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0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08484"/>
            <a:ext cx="9144000" cy="175861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Transport Comparison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515728" y="3580220"/>
            <a:ext cx="28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Alyssa Blackburn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1264" y="3882466"/>
            <a:ext cx="28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Marie Hilliard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4184712"/>
            <a:ext cx="28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Alejandro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Parraguez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098799"/>
            <a:ext cx="5694947" cy="3027363"/>
          </a:xfrm>
        </p:spPr>
        <p:txBody>
          <a:bodyPr/>
          <a:lstStyle/>
          <a:p>
            <a:endParaRPr lang="en-US" sz="1400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5 people are traveling, is an </a:t>
            </a:r>
            <a:r>
              <a:rPr lang="en-US" dirty="0" err="1" smtClean="0"/>
              <a:t>uber</a:t>
            </a:r>
            <a:r>
              <a:rPr lang="en-US" dirty="0" smtClean="0"/>
              <a:t>, taxi </a:t>
            </a:r>
            <a:r>
              <a:rPr lang="en-US" dirty="0" smtClean="0"/>
              <a:t>or public transport cheaper</a:t>
            </a:r>
            <a:r>
              <a:rPr lang="en-US" dirty="0" smtClean="0"/>
              <a:t>?</a:t>
            </a:r>
          </a:p>
          <a:p>
            <a:endParaRPr lang="en-US" sz="1400" dirty="0" smtClean="0"/>
          </a:p>
          <a:p>
            <a:r>
              <a:rPr lang="en-US" dirty="0" smtClean="0"/>
              <a:t> </a:t>
            </a:r>
            <a:r>
              <a:rPr lang="en-US" dirty="0" smtClean="0"/>
              <a:t>Which mode of transport will be fastest?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35289"/>
            <a:ext cx="10778067" cy="11853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 create a website that compares cost and travel time estimates for different modes of transportation</a:t>
            </a:r>
            <a:endParaRPr lang="en-US" sz="2800" dirty="0"/>
          </a:p>
        </p:txBody>
      </p:sp>
      <p:pic>
        <p:nvPicPr>
          <p:cNvPr id="3074" name="Picture 2" descr="http://www.cleanmpg.com/photos/data/523/Chicago_Traff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147" y="2860852"/>
            <a:ext cx="4681120" cy="351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2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r>
              <a:rPr lang="en-US" dirty="0" smtClean="0"/>
              <a:t>: Travel Time and Cost Estimates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690686"/>
            <a:ext cx="5257800" cy="4743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</a:t>
            </a:r>
            <a:r>
              <a:rPr lang="en-US" dirty="0" smtClean="0"/>
              <a:t>Google Maps Directions API</a:t>
            </a:r>
          </a:p>
          <a:p>
            <a:pPr lvl="1"/>
            <a:r>
              <a:rPr lang="en-US" dirty="0" smtClean="0"/>
              <a:t>Get </a:t>
            </a:r>
            <a:r>
              <a:rPr lang="en-US" dirty="0" err="1" smtClean="0"/>
              <a:t>lat</a:t>
            </a:r>
            <a:r>
              <a:rPr lang="en-US" dirty="0" smtClean="0"/>
              <a:t>/long coordinates</a:t>
            </a:r>
          </a:p>
          <a:p>
            <a:pPr lvl="1"/>
            <a:r>
              <a:rPr lang="en-US" dirty="0" smtClean="0"/>
              <a:t>Use car trip distance and time estimate with standard taxi fare to estimate cost</a:t>
            </a:r>
          </a:p>
          <a:p>
            <a:pPr lvl="1"/>
            <a:r>
              <a:rPr lang="en-US" dirty="0" smtClean="0"/>
              <a:t>Use number legs and type of transit in each leg with standard public transportation costs to calculate the total </a:t>
            </a:r>
            <a:r>
              <a:rPr lang="en-US" dirty="0" smtClean="0"/>
              <a:t>cost</a:t>
            </a:r>
          </a:p>
          <a:p>
            <a:r>
              <a:rPr lang="en-US" dirty="0" smtClean="0"/>
              <a:t>Use Uber API</a:t>
            </a:r>
          </a:p>
          <a:p>
            <a:pPr lvl="1"/>
            <a:r>
              <a:rPr lang="en-US" dirty="0" smtClean="0"/>
              <a:t>Determine estimated cost and trip duration</a:t>
            </a:r>
            <a:endParaRPr lang="en-US" dirty="0"/>
          </a:p>
        </p:txBody>
      </p:sp>
      <p:pic>
        <p:nvPicPr>
          <p:cNvPr id="2050" name="Picture 2" descr="https://4.bp.blogspot.com/-11nSx3F6mbE/TjCfL9Am2XI/AAAAAAAAIUU/J-Tn6h7TThQ/s1600/London_Transit_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18" y="1690685"/>
            <a:ext cx="4655764" cy="474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0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2: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5333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Django to build a website for users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36821" y="2735895"/>
            <a:ext cx="8690811" cy="3626853"/>
            <a:chOff x="838200" y="1783644"/>
            <a:chExt cx="10515600" cy="4718756"/>
          </a:xfrm>
        </p:grpSpPr>
        <p:sp>
          <p:nvSpPr>
            <p:cNvPr id="5" name="Rectangle 4"/>
            <p:cNvSpPr/>
            <p:nvPr/>
          </p:nvSpPr>
          <p:spPr>
            <a:xfrm>
              <a:off x="838200" y="1783644"/>
              <a:ext cx="10515600" cy="47187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62756" y="2381956"/>
              <a:ext cx="1603022" cy="480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Tell </a:t>
              </a:r>
              <a:r>
                <a:rPr lang="en-US" b="1" dirty="0" smtClean="0"/>
                <a:t>us: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6001" y="2274143"/>
              <a:ext cx="1766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Public Transport: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1" y="3268110"/>
              <a:ext cx="1766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Taxi: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1" y="4262078"/>
              <a:ext cx="1766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Uber: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1" y="5256045"/>
              <a:ext cx="1766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Divvy Bikes: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61021" y="5025212"/>
              <a:ext cx="26811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Cost: $7.99</a:t>
              </a:r>
            </a:p>
            <a:p>
              <a:r>
                <a:rPr lang="en-US" sz="1600" dirty="0" smtClean="0"/>
                <a:t>Time: 1 hour 03 min</a:t>
              </a:r>
            </a:p>
            <a:p>
              <a:r>
                <a:rPr lang="en-US" sz="1600" u="sng" dirty="0" smtClean="0">
                  <a:solidFill>
                    <a:schemeClr val="accent1">
                      <a:lumMod val="75000"/>
                    </a:schemeClr>
                  </a:solidFill>
                </a:rPr>
                <a:t>Show me closest bike station!</a:t>
              </a:r>
              <a:r>
                <a:rPr lang="en-US" sz="1600" dirty="0" smtClean="0"/>
                <a:t> 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61021" y="2206719"/>
              <a:ext cx="26811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Cost: $8.25</a:t>
              </a:r>
            </a:p>
            <a:p>
              <a:r>
                <a:rPr lang="en-US" sz="1600" dirty="0" smtClean="0"/>
                <a:t>Time: 1 hour 03 min</a:t>
              </a:r>
            </a:p>
            <a:p>
              <a:r>
                <a:rPr lang="en-US" sz="1600" u="sng" dirty="0" smtClean="0">
                  <a:solidFill>
                    <a:schemeClr val="accent1">
                      <a:lumMod val="75000"/>
                    </a:schemeClr>
                  </a:solidFill>
                </a:rPr>
                <a:t>Show me directions!</a:t>
              </a:r>
              <a:r>
                <a:rPr lang="en-US" sz="1600" dirty="0" smtClean="0"/>
                <a:t> 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72178" y="2859009"/>
              <a:ext cx="1986844" cy="569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72178" y="4467676"/>
              <a:ext cx="1986844" cy="569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72178" y="3658765"/>
              <a:ext cx="1986844" cy="569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03868" y="2949321"/>
              <a:ext cx="1603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Location: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03868" y="3789163"/>
              <a:ext cx="1603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Destination: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03868" y="4428685"/>
              <a:ext cx="1603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 many travelers: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157411" y="3886200"/>
            <a:ext cx="1684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Cost: $33</a:t>
            </a:r>
          </a:p>
          <a:p>
            <a:r>
              <a:rPr lang="en-US" sz="1600" dirty="0" smtClean="0"/>
              <a:t>Time: 40 min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157411" y="4580771"/>
            <a:ext cx="1684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Cost: $28</a:t>
            </a:r>
          </a:p>
          <a:p>
            <a:r>
              <a:rPr lang="en-US" sz="1600" dirty="0" smtClean="0"/>
              <a:t>Time: 37 min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37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3: </a:t>
            </a:r>
            <a:r>
              <a:rPr lang="en-US" dirty="0" smtClean="0"/>
              <a:t>Divvy Bikes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6251"/>
            <a:ext cx="4963886" cy="2766658"/>
          </a:xfrm>
        </p:spPr>
        <p:txBody>
          <a:bodyPr/>
          <a:lstStyle/>
          <a:p>
            <a:r>
              <a:rPr lang="en-US" dirty="0" smtClean="0"/>
              <a:t>Use Google Maps API</a:t>
            </a:r>
          </a:p>
          <a:p>
            <a:pPr lvl="1"/>
            <a:r>
              <a:rPr lang="en-US" dirty="0" smtClean="0"/>
              <a:t>Determine the walking </a:t>
            </a:r>
            <a:r>
              <a:rPr lang="en-US" dirty="0" smtClean="0"/>
              <a:t>time between bike stations and trip start and destination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etermine </a:t>
            </a:r>
            <a:r>
              <a:rPr lang="en-US" dirty="0" smtClean="0"/>
              <a:t>estimated biking time between stations</a:t>
            </a:r>
            <a:endParaRPr lang="en-US" dirty="0"/>
          </a:p>
        </p:txBody>
      </p:sp>
      <p:pic>
        <p:nvPicPr>
          <p:cNvPr id="3074" name="Picture 2" descr="http://www.cityofchicago.org/content/dam/city/depts/cdot/Divvy/divvydockw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135085"/>
            <a:ext cx="5343525" cy="338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1571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Divvy Bikes API </a:t>
            </a:r>
          </a:p>
          <a:p>
            <a:pPr lvl="1"/>
            <a:r>
              <a:rPr lang="en-US" dirty="0" smtClean="0"/>
              <a:t>Get coordinates for</a:t>
            </a:r>
            <a:r>
              <a:rPr lang="en-US" dirty="0" smtClean="0"/>
              <a:t> the nearest </a:t>
            </a:r>
            <a:r>
              <a:rPr lang="en-US" dirty="0" smtClean="0"/>
              <a:t>bike station </a:t>
            </a:r>
            <a:r>
              <a:rPr lang="en-US" dirty="0" smtClean="0"/>
              <a:t>that has </a:t>
            </a:r>
            <a:r>
              <a:rPr lang="en-US" dirty="0" smtClean="0"/>
              <a:t>available bikes</a:t>
            </a:r>
          </a:p>
          <a:p>
            <a:pPr lvl="1"/>
            <a:r>
              <a:rPr lang="en-US" dirty="0" smtClean="0"/>
              <a:t>Get coordinates for the </a:t>
            </a:r>
            <a:r>
              <a:rPr lang="en-US" dirty="0" smtClean="0"/>
              <a:t>bike station </a:t>
            </a:r>
            <a:r>
              <a:rPr lang="en-US" dirty="0" smtClean="0"/>
              <a:t>closest to the destination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New Tools Used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850571"/>
            <a:ext cx="6890657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Google Maps API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463143" y="3039834"/>
            <a:ext cx="6890657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Uber API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90599" y="4229097"/>
            <a:ext cx="6890657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Django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550228" y="5418359"/>
            <a:ext cx="6890657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Divvy Bikes API</a:t>
            </a:r>
            <a:endParaRPr lang="en-US" sz="2800" dirty="0"/>
          </a:p>
        </p:txBody>
      </p:sp>
      <p:pic>
        <p:nvPicPr>
          <p:cNvPr id="1026" name="Picture 2" descr="https://2q72xc49mze8bkcog2f01nlh-wpengine.netdna-ssl.com/wp-content/uploads/2011/12/Horizontal-D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64" y="3039834"/>
            <a:ext cx="3191625" cy="75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ctechcrunch2011.files.wordpress.com/2014/06/googlemaps_topic.png?fit=1%2C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286" y="1605448"/>
            <a:ext cx="2360369" cy="113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asteringdjango.com/wp-content/uploads/2015/09/django-logo-positiv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349" y="4229096"/>
            <a:ext cx="2160242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ivvybikes.com/assets/images/chicago/Divvy-FB-blu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" t="33705" r="742" b="34733"/>
          <a:stretch/>
        </p:blipFill>
        <p:spPr bwMode="auto">
          <a:xfrm>
            <a:off x="1648046" y="5412312"/>
            <a:ext cx="2398676" cy="75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3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59588" y="3467100"/>
            <a:ext cx="10272823" cy="0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02948" y="3281030"/>
            <a:ext cx="0" cy="372140"/>
          </a:xfrm>
          <a:prstGeom prst="line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55371" y="3653170"/>
            <a:ext cx="109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US" b="1" baseline="30000" dirty="0" smtClean="0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Week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578951" y="3281030"/>
            <a:ext cx="0" cy="372140"/>
          </a:xfrm>
          <a:prstGeom prst="line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31371" y="3653170"/>
            <a:ext cx="109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en-US" b="1" baseline="30000" dirty="0" smtClean="0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Week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154954" y="3281030"/>
            <a:ext cx="0" cy="372140"/>
          </a:xfrm>
          <a:prstGeom prst="line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07374" y="3653170"/>
            <a:ext cx="109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7</a:t>
            </a:r>
            <a:r>
              <a:rPr lang="en-US" b="1" baseline="30000" dirty="0" smtClean="0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Week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730957" y="3281030"/>
            <a:ext cx="0" cy="372140"/>
          </a:xfrm>
          <a:prstGeom prst="line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83374" y="3653170"/>
            <a:ext cx="109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8</a:t>
            </a:r>
            <a:r>
              <a:rPr lang="en-US" b="1" baseline="30000" dirty="0" smtClean="0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Week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306960" y="3281030"/>
            <a:ext cx="0" cy="372140"/>
          </a:xfrm>
          <a:prstGeom prst="line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59377" y="3653170"/>
            <a:ext cx="109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9</a:t>
            </a:r>
            <a:r>
              <a:rPr lang="en-US" b="1" baseline="30000" dirty="0" smtClean="0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Week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9882961" y="3281030"/>
            <a:ext cx="0" cy="372140"/>
          </a:xfrm>
          <a:prstGeom prst="line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55637" y="3653170"/>
            <a:ext cx="125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10</a:t>
            </a:r>
            <a:r>
              <a:rPr lang="en-US" b="1" baseline="30000" dirty="0" smtClean="0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Week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Line Callout 2 21"/>
          <p:cNvSpPr/>
          <p:nvPr/>
        </p:nvSpPr>
        <p:spPr>
          <a:xfrm>
            <a:off x="4693256" y="4520607"/>
            <a:ext cx="2285060" cy="1062046"/>
          </a:xfrm>
          <a:prstGeom prst="borderCallout2">
            <a:avLst>
              <a:gd name="adj1" fmla="val 53750"/>
              <a:gd name="adj2" fmla="val 101"/>
              <a:gd name="adj3" fmla="val 53602"/>
              <a:gd name="adj4" fmla="val -10263"/>
              <a:gd name="adj5" fmla="val -103154"/>
              <a:gd name="adj6" fmla="val -11208"/>
            </a:avLst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Uber: </a:t>
            </a:r>
          </a:p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Marie and Alejandro</a:t>
            </a:r>
          </a:p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Feb. 12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1455371" y="1749758"/>
            <a:ext cx="2285863" cy="1025960"/>
          </a:xfrm>
          <a:prstGeom prst="borderCallout2">
            <a:avLst>
              <a:gd name="adj1" fmla="val 53750"/>
              <a:gd name="adj2" fmla="val 100238"/>
              <a:gd name="adj3" fmla="val 53602"/>
              <a:gd name="adj4" fmla="val 113120"/>
              <a:gd name="adj5" fmla="val 162348"/>
              <a:gd name="adj6" fmla="val 113228"/>
            </a:avLst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Travel Time and Cost:</a:t>
            </a:r>
          </a:p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Alyssa and Marie</a:t>
            </a:r>
          </a:p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Feb. 9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7424470" y="1749758"/>
            <a:ext cx="2188762" cy="1025960"/>
          </a:xfrm>
          <a:prstGeom prst="borderCallout2">
            <a:avLst>
              <a:gd name="adj1" fmla="val 53750"/>
              <a:gd name="adj2" fmla="val 101"/>
              <a:gd name="adj3" fmla="val 53602"/>
              <a:gd name="adj4" fmla="val -18608"/>
              <a:gd name="adj5" fmla="val 164393"/>
              <a:gd name="adj6" fmla="val -17950"/>
            </a:avLst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Website:</a:t>
            </a:r>
          </a:p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Alyssa and Alejandro</a:t>
            </a:r>
          </a:p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Feb. 25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Line Callout 2 24"/>
          <p:cNvSpPr/>
          <p:nvPr/>
        </p:nvSpPr>
        <p:spPr>
          <a:xfrm>
            <a:off x="9032645" y="4520608"/>
            <a:ext cx="2018541" cy="1062046"/>
          </a:xfrm>
          <a:prstGeom prst="borderCallout2">
            <a:avLst>
              <a:gd name="adj1" fmla="val 53750"/>
              <a:gd name="adj2" fmla="val 101"/>
              <a:gd name="adj3" fmla="val 53602"/>
              <a:gd name="adj4" fmla="val -10263"/>
              <a:gd name="adj5" fmla="val -98623"/>
              <a:gd name="adj6" fmla="val -10751"/>
            </a:avLst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Divvy:</a:t>
            </a:r>
          </a:p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Marie and Alyssa</a:t>
            </a:r>
          </a:p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Mar.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4002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319</Words>
  <Application>Microsoft Office PowerPoint</Application>
  <PresentationFormat>Widescreen</PresentationFormat>
  <Paragraphs>76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Project Goal</vt:lpstr>
      <vt:lpstr>Part 1: Travel Time and Cost Estimates</vt:lpstr>
      <vt:lpstr>Part 2: Website</vt:lpstr>
      <vt:lpstr>Part 3: Divvy Bikes estimate</vt:lpstr>
      <vt:lpstr>Review of New Tools Used</vt:lpstr>
      <vt:lpstr>Timeline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H</dc:creator>
  <cp:lastModifiedBy>Marie H</cp:lastModifiedBy>
  <cp:revision>23</cp:revision>
  <dcterms:created xsi:type="dcterms:W3CDTF">2016-01-26T18:40:04Z</dcterms:created>
  <dcterms:modified xsi:type="dcterms:W3CDTF">2016-01-28T23:35:32Z</dcterms:modified>
</cp:coreProperties>
</file>