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585"/>
  </p:normalViewPr>
  <p:slideViewPr>
    <p:cSldViewPr snapToGrid="0" snapToObjects="1">
      <p:cViewPr varScale="1">
        <p:scale>
          <a:sx n="102" d="100"/>
          <a:sy n="102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0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6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B1B8-CC00-A142-A79D-279E5A15EB91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405E-0C81-5542-B9C6-D8341A00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6" y="754172"/>
            <a:ext cx="759564" cy="759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729" y="350728"/>
            <a:ext cx="14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80920" y="-8872"/>
            <a:ext cx="3019877" cy="2285652"/>
            <a:chOff x="2544175" y="1196584"/>
            <a:chExt cx="3343058" cy="2530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6975" y="1196584"/>
              <a:ext cx="2530258" cy="253025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4175" y="2055313"/>
              <a:ext cx="812800" cy="8128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650708" y="350728"/>
            <a:ext cx="186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repo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54" y="1146479"/>
            <a:ext cx="993039" cy="8535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18" y="609146"/>
            <a:ext cx="1077238" cy="10746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63" y="834200"/>
            <a:ext cx="685800" cy="711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77" y="773531"/>
            <a:ext cx="762498" cy="91499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1572017" y="1892556"/>
            <a:ext cx="48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4532" y="1917342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Pushed 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00025" y="350728"/>
            <a:ext cx="186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Travis CI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18189" y="1892556"/>
            <a:ext cx="48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50184" y="1917342"/>
            <a:ext cx="166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Compiled using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65632" y="353482"/>
            <a:ext cx="186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 S3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060717" y="1891314"/>
            <a:ext cx="48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55758" y="1892556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Synced to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046983" y="62630"/>
            <a:ext cx="186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Amazon </a:t>
            </a:r>
            <a:r>
              <a:rPr lang="en-US" dirty="0" err="1" smtClean="0"/>
              <a:t>CloudFront</a:t>
            </a:r>
            <a:r>
              <a:rPr lang="en-US" dirty="0" smtClean="0"/>
              <a:t> CDN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790199" y="1891314"/>
            <a:ext cx="48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485240" y="1892556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2016-11-09T14:17:16Z</dcterms:created>
  <dcterms:modified xsi:type="dcterms:W3CDTF">2016-11-09T14:50:39Z</dcterms:modified>
</cp:coreProperties>
</file>