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60"/>
  </p:normalViewPr>
  <p:slideViewPr>
    <p:cSldViewPr>
      <p:cViewPr varScale="1">
        <p:scale>
          <a:sx n="88" d="100"/>
          <a:sy n="88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(Herramienta del QA Miner)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</a:t>
            </a:r>
            <a:r>
              <a:rPr lang="es-AR" sz="1600" dirty="0" err="1" smtClean="0"/>
              <a:t>identificarion</a:t>
            </a:r>
            <a:r>
              <a:rPr lang="es-AR" sz="1600" dirty="0" smtClean="0"/>
              <a:t>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3929066"/>
            <a:ext cx="2714286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929066"/>
            <a:ext cx="3042858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Tiempo de ejecución.</a:t>
            </a:r>
          </a:p>
          <a:p>
            <a:pPr lvl="1"/>
            <a:r>
              <a:rPr lang="es-ES" dirty="0" smtClean="0"/>
              <a:t>Nivel de automatización.</a:t>
            </a:r>
          </a:p>
          <a:p>
            <a:pPr lvl="1"/>
            <a:r>
              <a:rPr lang="es-ES" dirty="0" err="1" smtClean="0"/>
              <a:t>Extension</a:t>
            </a:r>
            <a:r>
              <a:rPr lang="es-ES" dirty="0" smtClean="0"/>
              <a:t> a otros documentos.</a:t>
            </a:r>
          </a:p>
          <a:p>
            <a:pPr lvl="1"/>
            <a:r>
              <a:rPr lang="es-ES" dirty="0" smtClean="0"/>
              <a:t>Extensibilidad para la </a:t>
            </a:r>
            <a:r>
              <a:rPr lang="es-ES" dirty="0" err="1" smtClean="0"/>
              <a:t>identificacion</a:t>
            </a:r>
            <a:r>
              <a:rPr lang="es-ES" dirty="0" smtClean="0"/>
              <a:t>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encontrados.</a:t>
            </a:r>
          </a:p>
          <a:p>
            <a:pPr lvl="1"/>
            <a:r>
              <a:rPr lang="es-ES" dirty="0" smtClean="0"/>
              <a:t>QAs no relacionados con aspectos.</a:t>
            </a:r>
          </a:p>
          <a:p>
            <a:pPr lvl="1"/>
            <a:r>
              <a:rPr lang="es-ES" dirty="0" err="1" smtClean="0"/>
              <a:t>Definción</a:t>
            </a:r>
            <a:r>
              <a:rPr lang="es-ES" dirty="0" smtClean="0"/>
              <a:t>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Mejoramiento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¿?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</a:t>
            </a:r>
            <a:r>
              <a:rPr lang="es-ES" dirty="0" smtClean="0"/>
              <a:t>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</a:t>
            </a:r>
          </a:p>
          <a:p>
            <a:r>
              <a:rPr lang="es-ES" dirty="0" smtClean="0"/>
              <a:t>Necesidad de identificar los QAs de un sistema en la etapas tempranas de desarrollo.</a:t>
            </a:r>
          </a:p>
          <a:p>
            <a:r>
              <a:rPr lang="es-ES" dirty="0" smtClean="0"/>
              <a:t>Una incorrecta identificación podría llevar 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smtClean="0"/>
              <a:t>QAs </a:t>
            </a:r>
            <a:r>
              <a:rPr lang="es-ES" dirty="0" smtClean="0"/>
              <a:t>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concern es cualquier asunto de interés en un sistema de software.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son concerns que se encuentran mezclados en los requerimientos y/o artefactos </a:t>
            </a:r>
            <a:r>
              <a:rPr lang="es-AR" dirty="0" smtClean="0"/>
              <a:t>arquitectónicos </a:t>
            </a:r>
            <a:r>
              <a:rPr lang="es-AR" dirty="0" smtClean="0"/>
              <a:t>del sistema.</a:t>
            </a:r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desarrollo.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(Poner imagen de los casos de uso que son “atravesados” por los aspectos )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mismo.</a:t>
            </a:r>
          </a:p>
          <a:p>
            <a:r>
              <a:rPr lang="es-ES" dirty="0" smtClean="0"/>
              <a:t>Un aspecto temprano podría proporcionar pistas para el descubrimiento de QAs.</a:t>
            </a:r>
          </a:p>
          <a:p>
            <a:r>
              <a:rPr lang="es-ES" dirty="0" smtClean="0"/>
              <a:t>Ejemplo: autentificación con seguridad ó interfaz de usuario con usabilidad.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Técnica </a:t>
            </a:r>
            <a:r>
              <a:rPr lang="es-ES" dirty="0" err="1" smtClean="0"/>
              <a:t>semi</a:t>
            </a:r>
            <a:r>
              <a:rPr lang="es-ES" dirty="0" smtClean="0"/>
              <a:t>-automática que identifique atributos de calidad.</a:t>
            </a:r>
          </a:p>
          <a:p>
            <a:r>
              <a:rPr lang="es-ES" dirty="0" smtClean="0"/>
              <a:t>Se parte de la relación entre un aspecto temprano, y los casos de uso que éste atraviesa, con los distintos atributos de calidad.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570038" y="1600200"/>
          <a:ext cx="6003925" cy="4525963"/>
        </p:xfrm>
        <a:graphic>
          <a:graphicData uri="http://schemas.openxmlformats.org/presentationml/2006/ole">
            <p:oleObj spid="_x0000_s1026" name="Visio" r:id="rId3" imgW="6961529" imgH="5247359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480</Words>
  <Application>Microsoft Office PowerPoint</Application>
  <PresentationFormat>Presentación en pantalla (4:3)</PresentationFormat>
  <Paragraphs>89</Paragraphs>
  <Slides>18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Visio</vt:lpstr>
      <vt:lpstr>Identificación de Atributos de Calidad en Requerimientos</vt:lpstr>
      <vt:lpstr>Agenda</vt:lpstr>
      <vt:lpstr>Contexto</vt:lpstr>
      <vt:lpstr>Problemática</vt:lpstr>
      <vt:lpstr>Aspectos tempranos</vt:lpstr>
      <vt:lpstr>Aspectos tempranos</vt:lpstr>
      <vt:lpstr>Relación entre QAs y EAs</vt:lpstr>
      <vt:lpstr>Propuesta</vt:lpstr>
      <vt:lpstr>Proceso</vt:lpstr>
      <vt:lpstr>QA Miner</vt:lpstr>
      <vt:lpstr>Métricas</vt:lpstr>
      <vt:lpstr>Caso de estudio HWS</vt:lpstr>
      <vt:lpstr>Caso de estudio CRS</vt:lpstr>
      <vt:lpstr>Conclusiones generales</vt:lpstr>
      <vt:lpstr>Ventajas y Desventajas</vt:lpstr>
      <vt:lpstr>Trabajos Futuros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50</cp:revision>
  <dcterms:created xsi:type="dcterms:W3CDTF">2010-11-08T21:41:28Z</dcterms:created>
  <dcterms:modified xsi:type="dcterms:W3CDTF">2010-11-09T22:29:06Z</dcterms:modified>
</cp:coreProperties>
</file>