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8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72" r:id="rId21"/>
    <p:sldId id="294" r:id="rId22"/>
    <p:sldId id="296" r:id="rId23"/>
    <p:sldId id="273" r:id="rId24"/>
    <p:sldId id="295" r:id="rId25"/>
    <p:sldId id="275" r:id="rId26"/>
    <p:sldId id="276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784" autoAdjust="0"/>
    <p:restoredTop sz="94660"/>
  </p:normalViewPr>
  <p:slideViewPr>
    <p:cSldViewPr>
      <p:cViewPr varScale="1">
        <p:scale>
          <a:sx n="57" d="100"/>
          <a:sy n="57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195736" y="2132856"/>
            <a:ext cx="3168352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339752" y="1124744"/>
            <a:ext cx="208823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331640" y="4005064"/>
            <a:ext cx="5256584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296988" y="1219200"/>
          <a:ext cx="6550025" cy="4937125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Puntos de </a:t>
            </a:r>
            <a:r>
              <a:rPr lang="es-ES" dirty="0" smtClean="0"/>
              <a:t>configuración, como por ejemplo: la importancia de las secciones de los casos de uso analizados ó la importancia de las palabras provenientes de los aspectos tempranos en comparación con las provenientes de los casos de uso.</a:t>
            </a:r>
            <a:endParaRPr lang="es-ES" dirty="0" smtClean="0"/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  <a:endParaRPr lang="es-ES" dirty="0" smtClean="0"/>
          </a:p>
          <a:p>
            <a:pPr lvl="1"/>
            <a:r>
              <a:rPr lang="es-ES" dirty="0" smtClean="0"/>
              <a:t>7.2 segundos aproximadamente</a:t>
            </a:r>
            <a:endParaRPr lang="es-ES" dirty="0" smtClean="0"/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</a:t>
            </a:r>
            <a:r>
              <a:rPr lang="es-ES" dirty="0" smtClean="0"/>
              <a:t> aproximadamente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</a:t>
            </a:r>
            <a:r>
              <a:rPr lang="es-ES" dirty="0" smtClean="0"/>
              <a:t>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Es necesario identificar </a:t>
            </a:r>
            <a:r>
              <a:rPr lang="es-ES" dirty="0" smtClean="0"/>
              <a:t>los QAs de un sistema en etapas tempranas de desarrollo</a:t>
            </a:r>
          </a:p>
          <a:p>
            <a:r>
              <a:rPr lang="es-ES" dirty="0" smtClean="0"/>
              <a:t>Una incorrecta identificación podría llevar al fracaso del </a:t>
            </a:r>
            <a:r>
              <a:rPr lang="es-ES" dirty="0" smtClean="0"/>
              <a:t>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</a:t>
            </a:r>
            <a:r>
              <a:rPr lang="es-AR" dirty="0" smtClean="0"/>
              <a:t>sistema. Por ejemplo: autorización, distribución, etc. </a:t>
            </a:r>
            <a:endParaRPr lang="es-AR" dirty="0" smtClean="0"/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</a:t>
            </a:r>
            <a:r>
              <a:rPr lang="es-ES" dirty="0" smtClean="0"/>
              <a:t>“pistas” </a:t>
            </a:r>
            <a:r>
              <a:rPr lang="es-ES" dirty="0" smtClean="0"/>
              <a:t>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1083</TotalTime>
  <Words>710</Words>
  <Application>Microsoft Office PowerPoint</Application>
  <PresentationFormat>Presentación en pantalla (4:3)</PresentationFormat>
  <Paragraphs>177</Paragraphs>
  <Slides>26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75</cp:revision>
  <dcterms:created xsi:type="dcterms:W3CDTF">2010-11-08T21:41:28Z</dcterms:created>
  <dcterms:modified xsi:type="dcterms:W3CDTF">2010-11-11T17:58:33Z</dcterms:modified>
</cp:coreProperties>
</file>