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4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300" r:id="rId13"/>
    <p:sldId id="299" r:id="rId14"/>
    <p:sldId id="301" r:id="rId15"/>
    <p:sldId id="302" r:id="rId16"/>
    <p:sldId id="303" r:id="rId17"/>
    <p:sldId id="304" r:id="rId18"/>
    <p:sldId id="268" r:id="rId19"/>
    <p:sldId id="293" r:id="rId20"/>
    <p:sldId id="269" r:id="rId21"/>
    <p:sldId id="270" r:id="rId22"/>
    <p:sldId id="277" r:id="rId23"/>
    <p:sldId id="271" r:id="rId24"/>
    <p:sldId id="278" r:id="rId25"/>
    <p:sldId id="272" r:id="rId26"/>
    <p:sldId id="294" r:id="rId27"/>
    <p:sldId id="296" r:id="rId28"/>
    <p:sldId id="273" r:id="rId29"/>
    <p:sldId id="295" r:id="rId30"/>
    <p:sldId id="275" r:id="rId31"/>
    <p:sldId id="276" r:id="rId32"/>
    <p:sldId id="298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84" autoAdjust="0"/>
    <p:restoredTop sz="83977" autoAdjust="0"/>
  </p:normalViewPr>
  <p:slideViewPr>
    <p:cSldViewPr snapToGrid="0">
      <p:cViewPr varScale="1">
        <p:scale>
          <a:sx n="77" d="100"/>
          <a:sy n="77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</a:t>
            </a:r>
            <a:r>
              <a:rPr lang="es-ES_tradnl" dirty="0" smtClean="0"/>
              <a:t>analista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28680" name="Visio" r:id="rId3" imgW="5536846" imgH="3445815" progId="Visio.Drawing.11">
              <p:embed/>
            </p:oleObj>
          </a:graphicData>
        </a:graphic>
      </p:graphicFrame>
      <p:sp>
        <p:nvSpPr>
          <p:cNvPr id="8" name="7 Rectángulo redondeado"/>
          <p:cNvSpPr/>
          <p:nvPr/>
        </p:nvSpPr>
        <p:spPr>
          <a:xfrm>
            <a:off x="2376823" y="1062681"/>
            <a:ext cx="6309978" cy="1519881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La entrada esta formada por un conjunto de casos de uso y un conjunto de aspectos tempranos</a:t>
            </a:r>
          </a:p>
          <a:p>
            <a:r>
              <a:rPr lang="es-ES_tradnl" dirty="0" smtClean="0"/>
              <a:t>Los casos de uso provienen de la especificación de requerimientos</a:t>
            </a:r>
          </a:p>
          <a:p>
            <a:r>
              <a:rPr lang="es-ES_tradnl" dirty="0" smtClean="0"/>
              <a:t>Los aspectos tempranos son identificados previamente con la herramienta Aspect Extractor Tool (AET)</a:t>
            </a:r>
          </a:p>
          <a:p>
            <a:pPr lvl="1"/>
            <a:r>
              <a:rPr lang="es-ES_tradnl" dirty="0" smtClean="0"/>
              <a:t>H</a:t>
            </a:r>
            <a:r>
              <a:rPr lang="es-ES_tradnl" dirty="0" smtClean="0"/>
              <a:t>erramienta </a:t>
            </a:r>
            <a:r>
              <a:rPr lang="es-AR" dirty="0" smtClean="0"/>
              <a:t>semi-automatizadas </a:t>
            </a:r>
            <a:r>
              <a:rPr lang="es-AR" dirty="0" smtClean="0"/>
              <a:t>para identificar aspectos tempranos desde </a:t>
            </a:r>
            <a:r>
              <a:rPr lang="es-AR" dirty="0" smtClean="0"/>
              <a:t>casos de uso</a:t>
            </a:r>
          </a:p>
          <a:p>
            <a:pPr lvl="1"/>
            <a:r>
              <a:rPr lang="es-AR" dirty="0" smtClean="0"/>
              <a:t>Especifica </a:t>
            </a:r>
            <a:r>
              <a:rPr lang="es-AR" dirty="0" smtClean="0"/>
              <a:t>un aspecto temprano mediante un nombre y un conjunto de pares de palabras &lt;verbo, objeto</a:t>
            </a:r>
            <a:r>
              <a:rPr lang="es-AR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6082" name="Visio" r:id="rId3" imgW="5536846" imgH="3445815" progId="Visio.Drawing.11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331659" y="2638862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Generación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57345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252" y="1176691"/>
            <a:ext cx="6438123" cy="512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7106" name="Visio" r:id="rId3" imgW="5536846" imgH="3445815" progId="Visio.Drawing.11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492297" y="4467661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85" y="1455576"/>
            <a:ext cx="7884154" cy="46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32554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Entrada en XML formada por casos de uso y salida de </a:t>
            </a:r>
            <a:r>
              <a:rPr lang="es-ES" dirty="0" err="1" smtClean="0"/>
              <a:t>Aspect</a:t>
            </a:r>
            <a:r>
              <a:rPr lang="es-ES" dirty="0" smtClean="0"/>
              <a:t> Extractor </a:t>
            </a:r>
            <a:r>
              <a:rPr lang="es-ES" dirty="0" err="1" smtClean="0"/>
              <a:t>Tool</a:t>
            </a:r>
            <a:endParaRPr lang="es-ES" dirty="0" smtClean="0"/>
          </a:p>
          <a:p>
            <a:r>
              <a:rPr lang="es-ES" dirty="0" smtClean="0"/>
              <a:t>Puntos de configuración</a:t>
            </a:r>
          </a:p>
          <a:p>
            <a:pPr lvl="1"/>
            <a:r>
              <a:rPr lang="es-ES" dirty="0" smtClean="0"/>
              <a:t>Peso de las secciones de los casos de uso</a:t>
            </a:r>
          </a:p>
          <a:p>
            <a:pPr lvl="1"/>
            <a:r>
              <a:rPr lang="es-ES" dirty="0" smtClean="0"/>
              <a:t>Lista de Stop Words</a:t>
            </a:r>
          </a:p>
          <a:p>
            <a:pPr lvl="1"/>
            <a:r>
              <a:rPr lang="es-ES" dirty="0" smtClean="0"/>
              <a:t>Importancia de la entrada (aspectos tempranos vs. casos de uso)</a:t>
            </a:r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apturas\Snap_2010.10.24 13.03.56_00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77" y="1570893"/>
            <a:ext cx="8599163" cy="355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</a:t>
            </a:r>
            <a:r>
              <a:rPr lang="es-ES" dirty="0" smtClean="0"/>
              <a:t>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</a:t>
            </a:r>
            <a:r>
              <a:rPr lang="es-AR" sz="1600" b="1" i="1" u="sng" dirty="0" smtClean="0"/>
              <a:t>QAs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</a:t>
            </a:r>
            <a:r>
              <a:rPr lang="es-AR" sz="1600" b="1" i="1" u="sng" dirty="0" smtClean="0"/>
              <a:t>QAs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</a:t>
            </a:r>
            <a:r>
              <a:rPr lang="es-AR" sz="1600" dirty="0" smtClean="0"/>
              <a:t>entrada</a:t>
            </a:r>
            <a:endParaRPr lang="es-AR" sz="1600" dirty="0" smtClean="0"/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</a:t>
            </a:r>
            <a:r>
              <a:rPr lang="es-AR" sz="1600" b="1" i="1" u="sng" dirty="0" smtClean="0"/>
              <a:t>QAs</a:t>
            </a: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dirty="0" smtClean="0"/>
              <a:t>Tiempo 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64" y="1260390"/>
            <a:ext cx="7552430" cy="281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833542" y="4290963"/>
          <a:ext cx="2786987" cy="1763850"/>
        </p:xfrm>
        <a:graphic>
          <a:graphicData uri="http://schemas.openxmlformats.org/drawingml/2006/table">
            <a:tbl>
              <a:tblPr/>
              <a:tblGrid>
                <a:gridCol w="1885285"/>
                <a:gridCol w="901702"/>
              </a:tblGrid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84840" y="4445204"/>
            <a:ext cx="3968178" cy="583996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44326" y="5336146"/>
            <a:ext cx="3466290" cy="606212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En ambos casos se contabiliza la suma de los tiempos del </a:t>
            </a:r>
          </a:p>
          <a:p>
            <a:pPr>
              <a:buNone/>
            </a:pPr>
            <a:r>
              <a:rPr lang="es-ES" dirty="0" smtClean="0"/>
              <a:t>análisis de cada aspecto </a:t>
            </a:r>
            <a:r>
              <a:rPr lang="es-ES" dirty="0" smtClean="0"/>
              <a:t>temprano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HWS</a:t>
            </a:r>
          </a:p>
          <a:p>
            <a:pPr lvl="1"/>
            <a:r>
              <a:rPr lang="es-ES" dirty="0" smtClean="0"/>
              <a:t>7.2 segundos aproximadamente</a:t>
            </a:r>
          </a:p>
          <a:p>
            <a:r>
              <a:rPr lang="es-ES" dirty="0" smtClean="0"/>
              <a:t>CRS</a:t>
            </a:r>
          </a:p>
          <a:p>
            <a:pPr lvl="1"/>
            <a:r>
              <a:rPr lang="es-ES" dirty="0" smtClean="0"/>
              <a:t>4.9 segundos aproximadamente</a:t>
            </a:r>
          </a:p>
          <a:p>
            <a:pPr lvl="1"/>
            <a:endParaRPr lang="es-ES" dirty="0" smtClean="0"/>
          </a:p>
        </p:txBody>
      </p:sp>
      <p:pic>
        <p:nvPicPr>
          <p:cNvPr id="4" name="3 Imagen" descr="cronomet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2839" y="2556587"/>
            <a:ext cx="1868181" cy="254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Trabajos relacionados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 de </a:t>
            </a:r>
            <a:r>
              <a:rPr lang="es-ES" dirty="0" err="1" smtClean="0"/>
              <a:t>elicitación</a:t>
            </a:r>
            <a:endParaRPr lang="es-ES" dirty="0" smtClean="0"/>
          </a:p>
          <a:p>
            <a:pPr lvl="1"/>
            <a:r>
              <a:rPr lang="es-ES" dirty="0" err="1" smtClean="0"/>
              <a:t>Checklists</a:t>
            </a:r>
            <a:endParaRPr lang="es-ES" dirty="0" smtClean="0"/>
          </a:p>
          <a:p>
            <a:pPr lvl="1"/>
            <a:r>
              <a:rPr lang="es-ES" dirty="0" err="1" smtClean="0"/>
              <a:t>Templates</a:t>
            </a:r>
            <a:endParaRPr lang="es-ES" dirty="0" smtClean="0"/>
          </a:p>
          <a:p>
            <a:pPr lvl="1"/>
            <a:r>
              <a:rPr lang="es-ES" dirty="0" smtClean="0"/>
              <a:t>Cuestionarios</a:t>
            </a:r>
          </a:p>
          <a:p>
            <a:r>
              <a:rPr lang="es-ES" dirty="0" smtClean="0"/>
              <a:t>Herramientas semiautomáticas</a:t>
            </a:r>
          </a:p>
          <a:p>
            <a:pPr lvl="1"/>
            <a:r>
              <a:rPr lang="es-ES" dirty="0" smtClean="0"/>
              <a:t>Comúnmente basadas en técnicas de IR o NLP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Generalmente,  estos enfoques no utilizan información </a:t>
            </a:r>
            <a:r>
              <a:rPr lang="es-ES_tradnl" dirty="0" smtClean="0"/>
              <a:t>proveniente </a:t>
            </a:r>
            <a:r>
              <a:rPr lang="es-ES" dirty="0" smtClean="0"/>
              <a:t>de los aspectos tempranos.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  Ejemplo: performance, seguridad, disponibilidad, </a:t>
            </a:r>
            <a:r>
              <a:rPr lang="es-ES" dirty="0" smtClean="0"/>
              <a:t> etc.</a:t>
            </a:r>
            <a:endParaRPr lang="es-ES" dirty="0" smtClean="0"/>
          </a:p>
          <a:p>
            <a:r>
              <a:rPr lang="es-ES" dirty="0" smtClean="0"/>
              <a:t>Es necesario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</a:t>
            </a:r>
            <a:r>
              <a:rPr lang="es-ES" dirty="0" smtClean="0"/>
              <a:t>faltantes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sistema. Por ejemplo: autorización, distribución, etc. </a:t>
            </a:r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“pistas”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        Seguridad</a:t>
            </a:r>
            <a:endParaRPr lang="es-ES" dirty="0" smtClean="0"/>
          </a:p>
          <a:p>
            <a:pPr lvl="1"/>
            <a:r>
              <a:rPr lang="es-ES" dirty="0" smtClean="0"/>
              <a:t>Interfaz de </a:t>
            </a:r>
            <a:r>
              <a:rPr lang="es-ES" smtClean="0"/>
              <a:t>usuario </a:t>
            </a:r>
            <a:r>
              <a:rPr lang="es-ES" smtClean="0"/>
              <a:t>       Usabilidad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  <p:sp>
        <p:nvSpPr>
          <p:cNvPr id="5" name="4 Flecha derecha"/>
          <p:cNvSpPr/>
          <p:nvPr/>
        </p:nvSpPr>
        <p:spPr>
          <a:xfrm>
            <a:off x="2990334" y="3571104"/>
            <a:ext cx="432487" cy="16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Flecha derecha"/>
          <p:cNvSpPr/>
          <p:nvPr/>
        </p:nvSpPr>
        <p:spPr>
          <a:xfrm>
            <a:off x="3389874" y="3983001"/>
            <a:ext cx="432487" cy="16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1299</TotalTime>
  <Words>813</Words>
  <Application>Microsoft Office PowerPoint</Application>
  <PresentationFormat>Presentación en pantalla (4:3)</PresentationFormat>
  <Paragraphs>200</Paragraphs>
  <Slides>32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Origen</vt:lpstr>
      <vt:lpstr>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Entrada</vt:lpstr>
      <vt:lpstr>Proceso</vt:lpstr>
      <vt:lpstr>Generación de tokens</vt:lpstr>
      <vt:lpstr>Proceso</vt:lpstr>
      <vt:lpstr>Análisis de tokens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Tiempos de ejecución</vt:lpstr>
      <vt:lpstr>Agenda</vt:lpstr>
      <vt:lpstr>Ventajas y Desventajas</vt:lpstr>
      <vt:lpstr>Trabajos Futuros</vt:lpstr>
      <vt:lpstr>Agenda</vt:lpstr>
      <vt:lpstr>Preguntas</vt:lpstr>
      <vt:lpstr>GRACIAS!!!!</vt:lpstr>
      <vt:lpstr>Trabajos relacionados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WinuE</cp:lastModifiedBy>
  <cp:revision>97</cp:revision>
  <dcterms:created xsi:type="dcterms:W3CDTF">2010-11-08T21:41:28Z</dcterms:created>
  <dcterms:modified xsi:type="dcterms:W3CDTF">2010-11-13T15:52:08Z</dcterms:modified>
</cp:coreProperties>
</file>