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2BF2-5C0F-41D6-AF26-3ACA31A5334A}" type="datetimeFigureOut">
              <a:rPr lang="es-ES" smtClean="0"/>
              <a:pPr/>
              <a:t>09/11/2010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53D5-576F-4576-B27E-2FAC69CCFC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Identificacion</a:t>
            </a:r>
            <a:r>
              <a:rPr lang="es-ES" dirty="0" smtClean="0"/>
              <a:t> 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endParaRPr lang="es-AR" sz="63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/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por la Dra. Claudia Marcos y el Dr. Andrés Díaz Pace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 smtClean="0"/>
              <a:t>Introduccion</a:t>
            </a:r>
            <a:endParaRPr lang="es-ES" dirty="0" smtClean="0"/>
          </a:p>
          <a:p>
            <a:pPr lvl="1"/>
            <a:r>
              <a:rPr lang="es-ES" dirty="0" smtClean="0"/>
              <a:t>Contexto</a:t>
            </a:r>
          </a:p>
          <a:p>
            <a:pPr lvl="1"/>
            <a:r>
              <a:rPr lang="es-ES" dirty="0" smtClean="0"/>
              <a:t>Problemática</a:t>
            </a:r>
          </a:p>
          <a:p>
            <a:pPr lvl="1"/>
            <a:r>
              <a:rPr lang="es-ES" dirty="0" smtClean="0"/>
              <a:t>¿Trabajos relacionados?</a:t>
            </a:r>
            <a:endParaRPr lang="es-ES" dirty="0" smtClean="0"/>
          </a:p>
          <a:p>
            <a:r>
              <a:rPr lang="es-ES" dirty="0" smtClean="0"/>
              <a:t>Atributos de calidad y aspectos </a:t>
            </a:r>
            <a:r>
              <a:rPr lang="es-ES" dirty="0" smtClean="0"/>
              <a:t>tempranos</a:t>
            </a:r>
          </a:p>
          <a:p>
            <a:pPr lvl="1"/>
            <a:r>
              <a:rPr lang="es-ES" dirty="0" smtClean="0"/>
              <a:t>Aspectos tempranos</a:t>
            </a:r>
            <a:endParaRPr lang="es-ES" dirty="0" smtClean="0"/>
          </a:p>
          <a:p>
            <a:pPr lvl="1"/>
            <a:r>
              <a:rPr lang="es-ES" dirty="0" smtClean="0"/>
              <a:t>Relación entre </a:t>
            </a:r>
            <a:r>
              <a:rPr lang="es-ES" dirty="0" err="1" smtClean="0"/>
              <a:t>QAs</a:t>
            </a:r>
            <a:r>
              <a:rPr lang="es-ES" dirty="0" smtClean="0"/>
              <a:t> y </a:t>
            </a:r>
            <a:r>
              <a:rPr lang="es-ES" dirty="0" err="1" smtClean="0"/>
              <a:t>EAs</a:t>
            </a:r>
            <a:endParaRPr lang="es-ES" dirty="0" smtClean="0"/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</a:t>
            </a:r>
            <a:r>
              <a:rPr lang="es-ES" dirty="0" err="1" smtClean="0"/>
              <a:t>Miner</a:t>
            </a: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s-ES" dirty="0" smtClean="0"/>
              <a:t>Evaluación</a:t>
            </a:r>
            <a:endParaRPr lang="es-ES" dirty="0"/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</a:t>
            </a:r>
            <a:r>
              <a:rPr lang="es-ES" dirty="0" smtClean="0"/>
              <a:t>II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  <a:endParaRPr lang="es-ES" dirty="0" smtClean="0"/>
          </a:p>
          <a:p>
            <a:r>
              <a:rPr lang="es-ES" dirty="0" smtClean="0"/>
              <a:t>Preguntas</a:t>
            </a:r>
          </a:p>
          <a:p>
            <a:endParaRPr lang="es-E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Necesidad de identificar los atributos de calidad (</a:t>
            </a:r>
            <a:r>
              <a:rPr lang="es-ES" dirty="0" err="1" smtClean="0"/>
              <a:t>QAs</a:t>
            </a:r>
            <a:r>
              <a:rPr lang="es-ES" dirty="0" smtClean="0"/>
              <a:t>) de un sistema en la etapas tempranas de desarrollo.</a:t>
            </a:r>
          </a:p>
          <a:p>
            <a:r>
              <a:rPr lang="es-ES" dirty="0" smtClean="0"/>
              <a:t>Una incorrecta identificación puede llevar al fracaso del sistema.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Puede llegar a ser una tarea muy dificultosa para el analista.</a:t>
            </a:r>
          </a:p>
          <a:p>
            <a:pPr lvl="1"/>
            <a:r>
              <a:rPr lang="es-ES" dirty="0" smtClean="0"/>
              <a:t>Varios casos de uso de gran extensión.</a:t>
            </a:r>
          </a:p>
          <a:p>
            <a:pPr lvl="1"/>
            <a:r>
              <a:rPr lang="es-ES" dirty="0" smtClean="0"/>
              <a:t>Utilización de lenguaje natural, sin estructurar los </a:t>
            </a:r>
            <a:r>
              <a:rPr lang="es-ES" dirty="0" err="1" smtClean="0"/>
              <a:t>Qas</a:t>
            </a:r>
            <a:r>
              <a:rPr lang="es-ES" dirty="0" smtClean="0"/>
              <a:t> formalmente.</a:t>
            </a:r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(Explicar que son los aspectos tempranos)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s-ES" dirty="0" smtClean="0"/>
              <a:t>(Poner imagen de los casos de uso que son “atravesados” )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Aspectos tempranos y atributos de calidad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(Explicar la relación entre los aspectos tempranos y los atributos de calidad)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Enfoque Propuesto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()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185</Words>
  <Application>Microsoft Office PowerPoint</Application>
  <PresentationFormat>Presentación en pantalla (4:3)</PresentationFormat>
  <Paragraphs>40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Identificacion de Atributos de Calidad en Requerimientos</vt:lpstr>
      <vt:lpstr>Agenda</vt:lpstr>
      <vt:lpstr>Diapositiva 3</vt:lpstr>
      <vt:lpstr>Contexto</vt:lpstr>
      <vt:lpstr>Problemática</vt:lpstr>
      <vt:lpstr>Aspectos tempranos</vt:lpstr>
      <vt:lpstr>Diapositiva 7</vt:lpstr>
      <vt:lpstr>Aspectos tempranos y atributos de calidad</vt:lpstr>
      <vt:lpstr>Enfoque Propuesto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Francisco</cp:lastModifiedBy>
  <cp:revision>14</cp:revision>
  <dcterms:created xsi:type="dcterms:W3CDTF">2010-11-08T21:41:28Z</dcterms:created>
  <dcterms:modified xsi:type="dcterms:W3CDTF">2010-11-09T13:03:48Z</dcterms:modified>
</cp:coreProperties>
</file>