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7" r:id="rId14"/>
    <p:sldId id="271" r:id="rId15"/>
    <p:sldId id="278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60"/>
  </p:normalViewPr>
  <p:slideViewPr>
    <p:cSldViewPr>
      <p:cViewPr varScale="1">
        <p:scale>
          <a:sx n="67" d="100"/>
          <a:sy n="6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err="1" smtClean="0"/>
              <a:t>Plugin</a:t>
            </a:r>
            <a:r>
              <a:rPr lang="es-ES" dirty="0" smtClean="0"/>
              <a:t> de Eclipse</a:t>
            </a:r>
          </a:p>
          <a:p>
            <a:r>
              <a:rPr lang="es-ES" dirty="0" smtClean="0"/>
              <a:t>Puntos de configuración</a:t>
            </a:r>
          </a:p>
          <a:p>
            <a:r>
              <a:rPr lang="es-ES" dirty="0" smtClean="0"/>
              <a:t>Proporciona al analista ranking de atributos de calidad por cada conjunto de entrada.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</a:t>
            </a:r>
            <a:r>
              <a:rPr lang="es-ES" dirty="0" smtClean="0"/>
              <a:t>S</a:t>
            </a:r>
            <a:r>
              <a:rPr lang="es-ES" dirty="0" smtClean="0"/>
              <a:t>alud </a:t>
            </a:r>
            <a:r>
              <a:rPr lang="es-ES" dirty="0" smtClean="0"/>
              <a:t>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 buscados detectados a través del análisis de las arquitecturas del sistema: </a:t>
            </a:r>
            <a:r>
              <a:rPr lang="es-ES" dirty="0" err="1" smtClean="0"/>
              <a:t>usability</a:t>
            </a:r>
            <a:r>
              <a:rPr lang="es-ES" dirty="0" smtClean="0"/>
              <a:t>, </a:t>
            </a:r>
            <a:r>
              <a:rPr lang="es-ES" dirty="0" err="1" smtClean="0"/>
              <a:t>availability</a:t>
            </a:r>
            <a:r>
              <a:rPr lang="es-ES" dirty="0" smtClean="0"/>
              <a:t>, performance, </a:t>
            </a:r>
            <a:r>
              <a:rPr lang="es-ES" dirty="0" err="1" smtClean="0"/>
              <a:t>scalability</a:t>
            </a:r>
            <a:r>
              <a:rPr lang="es-ES" dirty="0" smtClean="0"/>
              <a:t>, </a:t>
            </a:r>
            <a:r>
              <a:rPr lang="es-ES" dirty="0" err="1" smtClean="0"/>
              <a:t>security</a:t>
            </a:r>
            <a:r>
              <a:rPr lang="es-ES" dirty="0" smtClean="0"/>
              <a:t>, </a:t>
            </a:r>
            <a:r>
              <a:rPr lang="es-ES" dirty="0" err="1" smtClean="0"/>
              <a:t>persistence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4437112"/>
          <a:ext cx="2520280" cy="1627495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</a:t>
            </a:r>
            <a:r>
              <a:rPr lang="es-ES" dirty="0" smtClean="0"/>
              <a:t>Registro </a:t>
            </a:r>
            <a:r>
              <a:rPr lang="es-ES" dirty="0" smtClean="0"/>
              <a:t>de </a:t>
            </a:r>
            <a:r>
              <a:rPr lang="es-ES" dirty="0" smtClean="0"/>
              <a:t>Cursos</a:t>
            </a:r>
            <a:endParaRPr lang="es-ES" dirty="0" smtClean="0"/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err="1" smtClean="0"/>
              <a:t>QAs</a:t>
            </a:r>
            <a:r>
              <a:rPr lang="es-ES" dirty="0" smtClean="0"/>
              <a:t> buscados obtenidos del análisis manual </a:t>
            </a:r>
            <a:r>
              <a:rPr lang="es-ES" dirty="0" smtClean="0"/>
              <a:t>(ad-hoc) </a:t>
            </a:r>
            <a:r>
              <a:rPr lang="es-ES" dirty="0" smtClean="0"/>
              <a:t>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endParaRPr lang="es-ES" dirty="0" smtClean="0"/>
          </a:p>
          <a:p>
            <a:pPr lvl="1"/>
            <a:r>
              <a:rPr lang="es-ES" dirty="0" smtClean="0"/>
              <a:t>Tiempo de </a:t>
            </a:r>
            <a:r>
              <a:rPr lang="es-ES" dirty="0" smtClean="0"/>
              <a:t>ejecución</a:t>
            </a:r>
            <a:endParaRPr lang="es-ES" dirty="0" smtClean="0"/>
          </a:p>
          <a:p>
            <a:pPr lvl="1"/>
            <a:r>
              <a:rPr lang="es-ES" dirty="0" smtClean="0"/>
              <a:t>Nivel de </a:t>
            </a:r>
            <a:r>
              <a:rPr lang="es-ES" dirty="0" smtClean="0"/>
              <a:t>automatización</a:t>
            </a:r>
            <a:endParaRPr lang="es-ES" dirty="0" smtClean="0"/>
          </a:p>
          <a:p>
            <a:pPr lvl="1"/>
            <a:r>
              <a:rPr lang="es-ES" dirty="0" smtClean="0"/>
              <a:t>Extensión a otros </a:t>
            </a:r>
            <a:r>
              <a:rPr lang="es-ES" dirty="0" smtClean="0"/>
              <a:t>documentos</a:t>
            </a:r>
            <a:endParaRPr lang="es-ES" dirty="0" smtClean="0"/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</a:t>
            </a:r>
            <a:r>
              <a:rPr lang="es-ES" dirty="0" smtClean="0"/>
              <a:t>encontrados</a:t>
            </a:r>
            <a:endParaRPr lang="es-ES" dirty="0" smtClean="0"/>
          </a:p>
          <a:p>
            <a:pPr lvl="1"/>
            <a:r>
              <a:rPr lang="es-ES" dirty="0" smtClean="0"/>
              <a:t>QAs no relacionados con </a:t>
            </a:r>
            <a:r>
              <a:rPr lang="es-ES" dirty="0" smtClean="0"/>
              <a:t>aspectos</a:t>
            </a:r>
            <a:endParaRPr lang="es-ES" dirty="0" smtClean="0"/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</a:t>
            </a:r>
            <a:r>
              <a:rPr lang="es-ES" dirty="0" smtClean="0"/>
              <a:t>sistema</a:t>
            </a:r>
            <a:endParaRPr lang="es-ES" dirty="0" smtClean="0"/>
          </a:p>
          <a:p>
            <a:r>
              <a:rPr lang="es-ES" dirty="0" smtClean="0"/>
              <a:t>Necesidad de identificar los QAs de un sistema en la etapas tempranas de </a:t>
            </a:r>
            <a:r>
              <a:rPr lang="es-ES" dirty="0" smtClean="0"/>
              <a:t>desarrollo</a:t>
            </a:r>
            <a:endParaRPr lang="es-ES" dirty="0" smtClean="0"/>
          </a:p>
          <a:p>
            <a:r>
              <a:rPr lang="es-ES" dirty="0" smtClean="0"/>
              <a:t>Una incorrecta identificación podría llevar al fracaso del </a:t>
            </a:r>
            <a:r>
              <a:rPr lang="es-ES" dirty="0" smtClean="0"/>
              <a:t>sistema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</a:t>
            </a:r>
            <a:r>
              <a:rPr lang="es-ES" dirty="0" smtClean="0"/>
              <a:t>analista</a:t>
            </a:r>
            <a:endParaRPr lang="es-ES" dirty="0" smtClean="0"/>
          </a:p>
          <a:p>
            <a:pPr lvl="1"/>
            <a:r>
              <a:rPr lang="es-ES" dirty="0" smtClean="0"/>
              <a:t>Varios casos de uso de gran </a:t>
            </a:r>
            <a:r>
              <a:rPr lang="es-ES" dirty="0" smtClean="0"/>
              <a:t>extensión</a:t>
            </a:r>
            <a:endParaRPr lang="es-ES" dirty="0" smtClean="0"/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</a:t>
            </a:r>
            <a:r>
              <a:rPr lang="es-ES" dirty="0" smtClean="0"/>
              <a:t>formalmente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concern es cualquier asunto de interés en un sistema de </a:t>
            </a:r>
            <a:r>
              <a:rPr lang="es-ES" dirty="0" smtClean="0"/>
              <a:t>software</a:t>
            </a:r>
            <a:endParaRPr lang="es-ES" dirty="0" smtClean="0"/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son concerns que se encuentran mezclados en los requerimientos y/o artefactos arquitectónicos del </a:t>
            </a:r>
            <a:r>
              <a:rPr lang="es-AR" dirty="0" smtClean="0"/>
              <a:t>sistema</a:t>
            </a:r>
            <a:endParaRPr lang="es-AR" dirty="0" smtClean="0"/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</a:t>
            </a:r>
            <a:r>
              <a:rPr lang="es-AR" dirty="0" smtClean="0"/>
              <a:t>desarrollo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755576" y="1700808"/>
          <a:ext cx="7560840" cy="4608512"/>
        </p:xfrm>
        <a:graphic>
          <a:graphicData uri="http://schemas.openxmlformats.org/presentationml/2006/ole">
            <p:oleObj spid="_x0000_s4097" name="Visio" r:id="rId3" imgW="7696786" imgH="618802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</a:t>
            </a:r>
            <a:r>
              <a:rPr lang="es-ES" dirty="0" smtClean="0"/>
              <a:t>sistema</a:t>
            </a:r>
            <a:endParaRPr lang="es-ES" dirty="0" smtClean="0"/>
          </a:p>
          <a:p>
            <a:r>
              <a:rPr lang="es-ES" dirty="0" smtClean="0"/>
              <a:t>Un aspecto temprano podría proporcionar pistas para el descubrimiento de </a:t>
            </a:r>
            <a:r>
              <a:rPr lang="es-ES" dirty="0" err="1" smtClean="0"/>
              <a:t>QAs</a:t>
            </a:r>
            <a:endParaRPr lang="es-ES" dirty="0" smtClean="0"/>
          </a:p>
          <a:p>
            <a:r>
              <a:rPr lang="es-ES" dirty="0" smtClean="0"/>
              <a:t>Ejemplo: autentificación con seguridad ó interfaz de usuario con </a:t>
            </a:r>
            <a:r>
              <a:rPr lang="es-ES" dirty="0" smtClean="0"/>
              <a:t>usabilidad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</a:t>
            </a:r>
            <a:r>
              <a:rPr lang="es-ES_tradnl" dirty="0" smtClean="0"/>
              <a:t>técnica y asista al analista: </a:t>
            </a:r>
            <a:r>
              <a:rPr lang="es-ES_tradnl" dirty="0" smtClean="0"/>
              <a:t>QA </a:t>
            </a:r>
            <a:r>
              <a:rPr lang="es-ES_tradnl" dirty="0" err="1" smtClean="0"/>
              <a:t>Miner</a:t>
            </a:r>
            <a:endParaRPr lang="es-ES_tradnl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255386" y="1556792"/>
          <a:ext cx="6628982" cy="4997152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  <p:sp>
        <p:nvSpPr>
          <p:cNvPr id="4" name="3 Elipse"/>
          <p:cNvSpPr/>
          <p:nvPr/>
        </p:nvSpPr>
        <p:spPr>
          <a:xfrm>
            <a:off x="1763688" y="2204864"/>
            <a:ext cx="3960440" cy="21602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2204120" y="1421160"/>
            <a:ext cx="2592288" cy="13681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1907704" y="4293096"/>
            <a:ext cx="5184576" cy="23042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515</Words>
  <Application>Microsoft Office PowerPoint</Application>
  <PresentationFormat>Presentación en pantalla (4:3)</PresentationFormat>
  <Paragraphs>108</Paragraphs>
  <Slides>19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Visio</vt:lpstr>
      <vt:lpstr>Identificación de Atributos de Calidad en Requerimientos</vt:lpstr>
      <vt:lpstr>Agenda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HWS</vt:lpstr>
      <vt:lpstr>Caso de estudio CRS</vt:lpstr>
      <vt:lpstr>Caso de estudio CRS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villamdp</cp:lastModifiedBy>
  <cp:revision>54</cp:revision>
  <dcterms:created xsi:type="dcterms:W3CDTF">2010-11-08T21:41:28Z</dcterms:created>
  <dcterms:modified xsi:type="dcterms:W3CDTF">2010-11-10T12:17:30Z</dcterms:modified>
</cp:coreProperties>
</file>