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Identificacion</a:t>
            </a:r>
            <a:r>
              <a:rPr lang="es-ES" dirty="0" smtClean="0"/>
              <a:t> de </a:t>
            </a:r>
            <a:r>
              <a:rPr lang="es-ES" dirty="0" err="1" smtClean="0"/>
              <a:t>Atriburtos</a:t>
            </a:r>
            <a:r>
              <a:rPr lang="es-ES" dirty="0" smtClean="0"/>
              <a:t>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Casos de uso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Filtros</a:t>
            </a:r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lvl="1"/>
            <a:r>
              <a:rPr lang="es-ES" dirty="0" err="1" smtClean="0"/>
              <a:t>Ontologia</a:t>
            </a:r>
            <a:endParaRPr lang="es-ES" dirty="0" smtClean="0"/>
          </a:p>
          <a:p>
            <a:r>
              <a:rPr lang="es-ES" dirty="0" err="1" smtClean="0"/>
              <a:t>Evaluacion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Presentación en pantalla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Identificacion de Atriburtos de Calidad en Requerimientos</vt:lpstr>
      <vt:lpstr>Agenda</vt:lpstr>
      <vt:lpstr>Diapositiva 3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2</cp:revision>
  <dcterms:created xsi:type="dcterms:W3CDTF">2010-11-08T21:41:28Z</dcterms:created>
  <dcterms:modified xsi:type="dcterms:W3CDTF">2010-11-08T21:54:30Z</dcterms:modified>
</cp:coreProperties>
</file>