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7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267" r:id="rId13"/>
    <p:sldId id="268" r:id="rId14"/>
    <p:sldId id="293" r:id="rId15"/>
    <p:sldId id="269" r:id="rId16"/>
    <p:sldId id="270" r:id="rId17"/>
    <p:sldId id="277" r:id="rId18"/>
    <p:sldId id="271" r:id="rId19"/>
    <p:sldId id="278" r:id="rId20"/>
    <p:sldId id="294" r:id="rId21"/>
    <p:sldId id="272" r:id="rId22"/>
    <p:sldId id="273" r:id="rId23"/>
    <p:sldId id="295" r:id="rId24"/>
    <p:sldId id="275" r:id="rId25"/>
    <p:sldId id="276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784" autoAdjust="0"/>
    <p:restoredTop sz="94660"/>
  </p:normalViewPr>
  <p:slideViewPr>
    <p:cSldViewPr>
      <p:cViewPr varScale="1">
        <p:scale>
          <a:sx n="57" d="100"/>
          <a:sy n="57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analista: QA Miner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195736" y="2132856"/>
            <a:ext cx="3168352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7 Rectángulo redondeado"/>
          <p:cNvSpPr/>
          <p:nvPr/>
        </p:nvSpPr>
        <p:spPr>
          <a:xfrm>
            <a:off x="2339752" y="1124744"/>
            <a:ext cx="2088232" cy="10081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331640" y="4005064"/>
            <a:ext cx="5256584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296988" y="1219200"/>
          <a:ext cx="6550025" cy="4937125"/>
        </p:xfrm>
        <a:graphic>
          <a:graphicData uri="http://schemas.openxmlformats.org/presentationml/2006/ole">
            <p:oleObj spid="_x0000_s1026" name="Visio" r:id="rId3" imgW="6961529" imgH="524735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Puntos de configuración</a:t>
            </a:r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4 Imagen" descr="C:\Documents and Settings\Administrador\Escritorio\Capturas\Snap_2010.10.24 13.03.10_00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717032"/>
            <a:ext cx="560133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smtClean="0"/>
              <a:t>Tiempo </a:t>
            </a:r>
            <a:r>
              <a:rPr lang="es-AR" dirty="0" smtClean="0"/>
              <a:t>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984776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43608" y="4365104"/>
          <a:ext cx="2376264" cy="1512170"/>
        </p:xfrm>
        <a:graphic>
          <a:graphicData uri="http://schemas.openxmlformats.org/drawingml/2006/table">
            <a:tbl>
              <a:tblPr/>
              <a:tblGrid>
                <a:gridCol w="1607447"/>
                <a:gridCol w="768817"/>
              </a:tblGrid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581128"/>
            <a:ext cx="2524125" cy="371475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5373216"/>
            <a:ext cx="2124075" cy="371475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</a:t>
            </a:r>
          </a:p>
          <a:p>
            <a:r>
              <a:rPr lang="es-ES" dirty="0" smtClean="0"/>
              <a:t>Necesidad de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</a:t>
            </a:r>
          </a:p>
          <a:p>
            <a:endParaRPr lang="es-ES" dirty="0"/>
          </a:p>
        </p:txBody>
      </p:sp>
      <p:pic>
        <p:nvPicPr>
          <p:cNvPr id="8196" name="Picture 4" descr="C:\Documents and Settings\Administrador\Configuración local\Archivos temporales de Internet\Content.IE5\5WQ1CSKL\MC90043935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005064"/>
            <a:ext cx="2276872" cy="2276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pistas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=&gt; seguridad</a:t>
            </a:r>
          </a:p>
          <a:p>
            <a:pPr lvl="1"/>
            <a:r>
              <a:rPr lang="es-ES" dirty="0" smtClean="0"/>
              <a:t>Interfaz de usuario </a:t>
            </a:r>
            <a:r>
              <a:rPr lang="es-ES_tradnl" dirty="0" smtClean="0"/>
              <a:t>=&gt;</a:t>
            </a:r>
            <a:r>
              <a:rPr lang="es-ES" dirty="0" smtClean="0"/>
              <a:t> usabilidad</a:t>
            </a:r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1039</TotalTime>
  <Words>606</Words>
  <Application>Microsoft Office PowerPoint</Application>
  <PresentationFormat>Presentación en pantalla (4:3)</PresentationFormat>
  <Paragraphs>169</Paragraphs>
  <Slides>25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Agenda</vt:lpstr>
      <vt:lpstr>Ventajas y Desventajas</vt:lpstr>
      <vt:lpstr>Trabajos Futuros</vt:lpstr>
      <vt:lpstr>Agenda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70</cp:revision>
  <dcterms:created xsi:type="dcterms:W3CDTF">2010-11-08T21:41:28Z</dcterms:created>
  <dcterms:modified xsi:type="dcterms:W3CDTF">2010-11-11T03:02:47Z</dcterms:modified>
</cp:coreProperties>
</file>