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9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267" r:id="rId13"/>
    <p:sldId id="268" r:id="rId14"/>
    <p:sldId id="293" r:id="rId15"/>
    <p:sldId id="269" r:id="rId16"/>
    <p:sldId id="270" r:id="rId17"/>
    <p:sldId id="277" r:id="rId18"/>
    <p:sldId id="271" r:id="rId19"/>
    <p:sldId id="278" r:id="rId20"/>
    <p:sldId id="272" r:id="rId21"/>
    <p:sldId id="294" r:id="rId22"/>
    <p:sldId id="296" r:id="rId23"/>
    <p:sldId id="273" r:id="rId24"/>
    <p:sldId id="295" r:id="rId25"/>
    <p:sldId id="275" r:id="rId26"/>
    <p:sldId id="276" r:id="rId27"/>
    <p:sldId id="298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784" autoAdjust="0"/>
    <p:restoredTop sz="94660"/>
  </p:normalViewPr>
  <p:slideViewPr>
    <p:cSldViewPr>
      <p:cViewPr varScale="1">
        <p:scale>
          <a:sx n="57" d="100"/>
          <a:sy n="57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11/11/2010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analista: QA Miner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2195736" y="2132856"/>
            <a:ext cx="3168352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7 Rectángulo redondeado"/>
          <p:cNvSpPr/>
          <p:nvPr/>
        </p:nvSpPr>
        <p:spPr>
          <a:xfrm>
            <a:off x="2339752" y="1124744"/>
            <a:ext cx="2088232" cy="10081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331640" y="4005064"/>
            <a:ext cx="5256584" cy="18722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1296988" y="1219200"/>
          <a:ext cx="6550025" cy="4937125"/>
        </p:xfrm>
        <a:graphic>
          <a:graphicData uri="http://schemas.openxmlformats.org/presentationml/2006/ole">
            <p:oleObj spid="_x0000_s1026" name="Visio" r:id="rId3" imgW="6961529" imgH="524735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Puntos de configuración, como por ejemplo: la importancia de las secciones de los casos de uso analizados ó la importancia de las palabras provenientes de los aspectos tempranos en comparación con las provenientes de los casos de uso.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QAs.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entrada.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QAs.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smtClean="0"/>
              <a:t>Tiempo </a:t>
            </a:r>
            <a:r>
              <a:rPr lang="es-AR" dirty="0" smtClean="0"/>
              <a:t>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984776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43608" y="4365104"/>
          <a:ext cx="2376264" cy="1512170"/>
        </p:xfrm>
        <a:graphic>
          <a:graphicData uri="http://schemas.openxmlformats.org/drawingml/2006/table">
            <a:tbl>
              <a:tblPr/>
              <a:tblGrid>
                <a:gridCol w="1607447"/>
                <a:gridCol w="768817"/>
              </a:tblGrid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581128"/>
            <a:ext cx="2524125" cy="371475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024" y="5373216"/>
            <a:ext cx="2124075" cy="371475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  <a:endParaRPr lang="es-ES" dirty="0" smtClean="0"/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err="1" smtClean="0"/>
              <a:t>Comunmente</a:t>
            </a:r>
            <a:r>
              <a:rPr lang="es-ES" dirty="0" smtClean="0"/>
              <a:t>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estos enfoque no utilizan información de los </a:t>
            </a:r>
            <a:r>
              <a:rPr lang="es-ES" smtClean="0"/>
              <a:t>aspectos tempranos.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</a:t>
            </a:r>
            <a:r>
              <a:rPr lang="es-ES" dirty="0" err="1" smtClean="0"/>
              <a:t>etc</a:t>
            </a:r>
            <a:endParaRPr lang="es-ES" dirty="0" smtClean="0"/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faltantes..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=&gt; seguridad</a:t>
            </a:r>
          </a:p>
          <a:p>
            <a:pPr lvl="1"/>
            <a:r>
              <a:rPr lang="es-ES" dirty="0" smtClean="0"/>
              <a:t>Interfaz de usuario </a:t>
            </a:r>
            <a:r>
              <a:rPr lang="es-ES_tradnl" dirty="0" smtClean="0"/>
              <a:t>=&gt;</a:t>
            </a:r>
            <a:r>
              <a:rPr lang="es-ES" dirty="0" smtClean="0"/>
              <a:t> usabilidad</a:t>
            </a:r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1110</TotalTime>
  <Words>740</Words>
  <Application>Microsoft Office PowerPoint</Application>
  <PresentationFormat>Presentación en pantalla (4:3)</PresentationFormat>
  <Paragraphs>186</Paragraphs>
  <Slides>27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78</cp:revision>
  <dcterms:created xsi:type="dcterms:W3CDTF">2010-11-08T21:41:28Z</dcterms:created>
  <dcterms:modified xsi:type="dcterms:W3CDTF">2010-11-11T19:52:39Z</dcterms:modified>
</cp:coreProperties>
</file>