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60"/>
  </p:normalViewPr>
  <p:slideViewPr>
    <p:cSldViewPr>
      <p:cViewPr varScale="1">
        <p:scale>
          <a:sx n="88" d="100"/>
          <a:sy n="88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(Herramienta del QA Miner)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</a:t>
            </a:r>
            <a:r>
              <a:rPr lang="es-AR" sz="1600" dirty="0" err="1" smtClean="0"/>
              <a:t>identificarion</a:t>
            </a:r>
            <a:r>
              <a:rPr lang="es-AR" sz="1600" dirty="0" smtClean="0"/>
              <a:t>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929066"/>
            <a:ext cx="2714286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929066"/>
            <a:ext cx="3042858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Tiempo de ejecución.</a:t>
            </a:r>
          </a:p>
          <a:p>
            <a:pPr lvl="1"/>
            <a:r>
              <a:rPr lang="es-ES" dirty="0" smtClean="0"/>
              <a:t>Nivel de automatización.</a:t>
            </a:r>
          </a:p>
          <a:p>
            <a:pPr lvl="1"/>
            <a:r>
              <a:rPr lang="es-ES" dirty="0" err="1" smtClean="0"/>
              <a:t>Extension</a:t>
            </a:r>
            <a:r>
              <a:rPr lang="es-ES" dirty="0" smtClean="0"/>
              <a:t> a otros documentos.</a:t>
            </a:r>
          </a:p>
          <a:p>
            <a:pPr lvl="1"/>
            <a:r>
              <a:rPr lang="es-ES" dirty="0" smtClean="0"/>
              <a:t>Extensibilidad para la </a:t>
            </a:r>
            <a:r>
              <a:rPr lang="es-ES" dirty="0" err="1" smtClean="0"/>
              <a:t>identificacion</a:t>
            </a:r>
            <a:r>
              <a:rPr lang="es-ES" dirty="0" smtClean="0"/>
              <a:t>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encontrados.</a:t>
            </a:r>
          </a:p>
          <a:p>
            <a:pPr lvl="1"/>
            <a:r>
              <a:rPr lang="es-ES" dirty="0" smtClean="0"/>
              <a:t>QAs no relacionados con aspectos.</a:t>
            </a:r>
          </a:p>
          <a:p>
            <a:pPr lvl="1"/>
            <a:r>
              <a:rPr lang="es-ES" dirty="0" err="1" smtClean="0"/>
              <a:t>Definción</a:t>
            </a:r>
            <a:r>
              <a:rPr lang="es-ES" dirty="0" smtClean="0"/>
              <a:t>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Mejoramiento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</a:t>
            </a:r>
          </a:p>
          <a:p>
            <a:r>
              <a:rPr lang="es-ES" dirty="0" smtClean="0"/>
              <a:t>Necesidad de identificar los QAs de un sistema en la etapas tempranas de desarrollo.</a:t>
            </a:r>
          </a:p>
          <a:p>
            <a:r>
              <a:rPr lang="es-ES" dirty="0" smtClean="0"/>
              <a:t>Una incorrecta identificación podría llevar 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QAs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concern es cualquier asunto de interés en un sistema de software.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son concerns que se encuentran mezclados en los requerimientos y/o artefactos arquitectónicos del sistema.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desarrollo.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(Poner imagen de los casos de uso que son “atravesados” por los aspectos 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mismo.</a:t>
            </a:r>
          </a:p>
          <a:p>
            <a:r>
              <a:rPr lang="es-ES" dirty="0" smtClean="0"/>
              <a:t>Un aspecto temprano podría proporcionar pistas para el descubrimiento de QAs.</a:t>
            </a:r>
          </a:p>
          <a:p>
            <a:r>
              <a:rPr lang="es-ES" dirty="0" smtClean="0"/>
              <a:t>Ejemplo: autentificación con seguridad ó interfaz de usuario con usabilidad.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Técnica </a:t>
            </a:r>
            <a:r>
              <a:rPr lang="es-ES" dirty="0" err="1" smtClean="0"/>
              <a:t>semi</a:t>
            </a:r>
            <a:r>
              <a:rPr lang="es-ES" dirty="0" smtClean="0"/>
              <a:t>-automática que identifique atributos de calidad.</a:t>
            </a:r>
          </a:p>
          <a:p>
            <a:r>
              <a:rPr lang="es-ES" dirty="0" smtClean="0"/>
              <a:t>Se parte de la relación entre un aspecto temprano, y los casos de uso que éste atraviesa, con los distintos atributos de calidad</a:t>
            </a:r>
            <a:r>
              <a:rPr lang="es-ES" dirty="0" smtClean="0"/>
              <a:t>. </a:t>
            </a:r>
            <a:r>
              <a:rPr lang="es-ES_tradnl" dirty="0" smtClean="0">
                <a:solidFill>
                  <a:srgbClr val="FF0000"/>
                </a:solidFill>
              </a:rPr>
              <a:t>no queda muy </a:t>
            </a:r>
            <a:r>
              <a:rPr lang="es-ES_tradnl" dirty="0" smtClean="0">
                <a:solidFill>
                  <a:srgbClr val="FF0000"/>
                </a:solidFill>
              </a:rPr>
              <a:t>bien este párrafo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El proceso toma como entrada un aspecto temprano y los casos de uso al que éste hace referencia o atraviesa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O se podría continuar el punto anterior.. “a partir de un aspecto temprano …” y poner un segundo punto que diga algo de QA </a:t>
            </a:r>
            <a:r>
              <a:rPr lang="es-ES_tradnl" smtClean="0">
                <a:solidFill>
                  <a:srgbClr val="FF0000"/>
                </a:solidFill>
              </a:rPr>
              <a:t>Miner</a:t>
            </a:r>
            <a:endParaRPr lang="es-ES_tradnl" dirty="0" smtClean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570038" y="1600200"/>
          <a:ext cx="6003925" cy="4525963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533</Words>
  <Application>Microsoft Office PowerPoint</Application>
  <PresentationFormat>Presentación en pantalla (4:3)</PresentationFormat>
  <Paragraphs>91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Visio</vt:lpstr>
      <vt:lpstr>Identificación de Atributos de Calidad en Requerimientos</vt:lpstr>
      <vt:lpstr>Agenda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CRS</vt:lpstr>
      <vt:lpstr>Conclusiones generales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52</cp:revision>
  <dcterms:created xsi:type="dcterms:W3CDTF">2010-11-08T21:41:28Z</dcterms:created>
  <dcterms:modified xsi:type="dcterms:W3CDTF">2010-11-09T23:09:02Z</dcterms:modified>
</cp:coreProperties>
</file>