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7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267" r:id="rId13"/>
    <p:sldId id="268" r:id="rId14"/>
    <p:sldId id="293" r:id="rId15"/>
    <p:sldId id="269" r:id="rId16"/>
    <p:sldId id="270" r:id="rId17"/>
    <p:sldId id="277" r:id="rId18"/>
    <p:sldId id="271" r:id="rId19"/>
    <p:sldId id="278" r:id="rId20"/>
    <p:sldId id="294" r:id="rId21"/>
    <p:sldId id="272" r:id="rId22"/>
    <p:sldId id="273" r:id="rId23"/>
    <p:sldId id="295" r:id="rId24"/>
    <p:sldId id="275" r:id="rId25"/>
    <p:sldId id="276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84" autoAdjust="0"/>
    <p:restoredTop sz="94660"/>
  </p:normalViewPr>
  <p:slideViewPr>
    <p:cSldViewPr>
      <p:cViewPr varScale="1">
        <p:scale>
          <a:sx n="82" d="100"/>
          <a:sy n="82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</a:t>
            </a:r>
            <a:r>
              <a:rPr lang="es-ES" dirty="0" smtClean="0"/>
              <a:t>Miner</a:t>
            </a:r>
            <a:endParaRPr lang="es-ES" dirty="0" smtClean="0"/>
          </a:p>
          <a:p>
            <a:r>
              <a:rPr lang="es-ES" dirty="0" smtClean="0"/>
              <a:t>Evaluación</a:t>
            </a:r>
            <a:endParaRPr lang="es-ES" dirty="0" smtClean="0"/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r>
              <a:rPr lang="es-ES" dirty="0" smtClean="0"/>
              <a:t>Preguntas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</a:t>
            </a:r>
            <a:r>
              <a:rPr lang="es-ES_tradnl" dirty="0" smtClean="0"/>
              <a:t>asistir </a:t>
            </a:r>
            <a:r>
              <a:rPr lang="es-ES_tradnl" dirty="0" smtClean="0"/>
              <a:t>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195736" y="2132856"/>
            <a:ext cx="3168352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339752" y="1124744"/>
            <a:ext cx="2088232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331640" y="4005064"/>
            <a:ext cx="5256584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296988" y="1219200"/>
          <a:ext cx="6550025" cy="4937125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Puntos de configuración</a:t>
            </a:r>
          </a:p>
          <a:p>
            <a:r>
              <a:rPr lang="es-ES" dirty="0" smtClean="0"/>
              <a:t>Proporciona al analista </a:t>
            </a:r>
            <a:r>
              <a:rPr lang="es-ES" dirty="0" smtClean="0"/>
              <a:t>un ranking </a:t>
            </a:r>
            <a:r>
              <a:rPr lang="es-ES" dirty="0" smtClean="0"/>
              <a:t>de atributos de calidad por cada conjunto de </a:t>
            </a:r>
            <a:r>
              <a:rPr lang="es-ES" dirty="0" smtClean="0"/>
              <a:t>entrada &lt;aspecto, casos de uso&gt;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4 Imagen" descr="C:\Documents and Settings\Administrador\Escritorio\Capturas\Snap_2010.10.24 13.03.10_00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17032"/>
            <a:ext cx="560133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</a:t>
            </a:r>
            <a:r>
              <a:rPr lang="es-ES" dirty="0" smtClean="0"/>
              <a:t>II</a:t>
            </a:r>
            <a:endParaRPr lang="es-ES" dirty="0" smtClean="0"/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r>
              <a:rPr lang="es-ES" dirty="0" smtClean="0"/>
              <a:t>Preguntas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</a:t>
            </a:r>
            <a:r>
              <a:rPr lang="es-ES" dirty="0" smtClean="0"/>
              <a:t>través del análisis de </a:t>
            </a:r>
            <a:r>
              <a:rPr lang="es-ES" dirty="0" smtClean="0"/>
              <a:t>la arquitectura </a:t>
            </a:r>
            <a:r>
              <a:rPr lang="es-ES" dirty="0" smtClean="0"/>
              <a:t>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</a:t>
            </a:r>
            <a:r>
              <a:rPr lang="es-ES" dirty="0" smtClean="0"/>
              <a:t>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</a:t>
            </a:r>
            <a:r>
              <a:rPr lang="es-ES" dirty="0" smtClean="0"/>
              <a:t>propuesto</a:t>
            </a:r>
          </a:p>
          <a:p>
            <a:r>
              <a:rPr lang="es-ES" dirty="0" smtClean="0"/>
              <a:t>Evaluación</a:t>
            </a:r>
            <a:endParaRPr lang="es-ES" dirty="0" smtClean="0"/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r>
              <a:rPr lang="es-ES" dirty="0" smtClean="0"/>
              <a:t>Preguntas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</a:t>
            </a:r>
            <a:r>
              <a:rPr lang="es-ES" dirty="0" smtClean="0"/>
              <a:t>futuros</a:t>
            </a:r>
            <a:endParaRPr lang="es-ES" dirty="0" smtClean="0"/>
          </a:p>
          <a:p>
            <a:r>
              <a:rPr lang="es-ES" dirty="0" smtClean="0"/>
              <a:t>Preguntas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4" name="Picture 2" descr="C:\Documents and Settings\Administrador\Configuración local\Archivos temporales de Internet\Content.IE5\ZTJ0KIAI\MC900078711[1].wm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760967" y="1720610"/>
            <a:ext cx="1622066" cy="3934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  <a:endParaRPr lang="es-ES" dirty="0" smtClean="0"/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</a:t>
            </a:r>
            <a:r>
              <a:rPr lang="es-ES" dirty="0" smtClean="0"/>
              <a:t>propuesto</a:t>
            </a:r>
          </a:p>
          <a:p>
            <a:r>
              <a:rPr lang="es-ES" dirty="0" smtClean="0"/>
              <a:t>Evaluación</a:t>
            </a:r>
            <a:endParaRPr lang="es-ES" dirty="0" smtClean="0"/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r>
              <a:rPr lang="es-ES" dirty="0" smtClean="0"/>
              <a:t>Preguntas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</a:t>
            </a:r>
          </a:p>
          <a:p>
            <a:r>
              <a:rPr lang="es-ES" dirty="0" smtClean="0"/>
              <a:t>Necesidad de identificar los QAs de un sistema en </a:t>
            </a:r>
            <a:r>
              <a:rPr lang="es-ES" dirty="0" smtClean="0"/>
              <a:t>etapas </a:t>
            </a:r>
            <a:r>
              <a:rPr lang="es-ES" dirty="0" smtClean="0"/>
              <a:t>tempranas de desarrollo</a:t>
            </a:r>
          </a:p>
          <a:p>
            <a:r>
              <a:rPr lang="es-ES" dirty="0" smtClean="0"/>
              <a:t>Una incorrecta identificación podría llevar al fracaso del sistema</a:t>
            </a:r>
          </a:p>
          <a:p>
            <a:endParaRPr lang="es-ES" dirty="0"/>
          </a:p>
        </p:txBody>
      </p:sp>
      <p:pic>
        <p:nvPicPr>
          <p:cNvPr id="8196" name="Picture 4" descr="C:\Documents and Settings\Administrador\Configuración local\Archivos temporales de Internet\Content.IE5\5WQ1CSKL\MC90043935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005064"/>
            <a:ext cx="2276872" cy="2276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  <a:endParaRPr lang="es-ES" dirty="0" smtClean="0"/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</a:t>
            </a:r>
            <a:r>
              <a:rPr lang="es-ES" dirty="0" smtClean="0"/>
              <a:t>EAs</a:t>
            </a:r>
            <a:endParaRPr lang="es-ES" dirty="0" smtClean="0"/>
          </a:p>
          <a:p>
            <a:r>
              <a:rPr lang="es-ES" dirty="0" smtClean="0"/>
              <a:t>Enfoque </a:t>
            </a:r>
            <a:r>
              <a:rPr lang="es-ES" dirty="0" smtClean="0"/>
              <a:t>propuesto</a:t>
            </a:r>
          </a:p>
          <a:p>
            <a:r>
              <a:rPr lang="es-ES" dirty="0" smtClean="0"/>
              <a:t>Evaluación</a:t>
            </a:r>
            <a:endParaRPr lang="es-ES" dirty="0" smtClean="0"/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r>
              <a:rPr lang="es-ES" dirty="0" smtClean="0"/>
              <a:t>Preguntas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</a:t>
            </a:r>
            <a:r>
              <a:rPr lang="es-ES" dirty="0" smtClean="0"/>
              <a:t>t</a:t>
            </a:r>
            <a:r>
              <a:rPr lang="es-ES" dirty="0" smtClean="0"/>
              <a:t>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</a:t>
            </a:r>
            <a:r>
              <a:rPr lang="es-AR" dirty="0" smtClean="0"/>
              <a:t>(Early Aspects, EA) son </a:t>
            </a:r>
            <a:r>
              <a:rPr lang="es-AR" dirty="0" smtClean="0"/>
              <a:t>concerns que se encuentran mezclados en los requerimientos y/o artefactos arquitectónicos del sistema</a:t>
            </a:r>
          </a:p>
          <a:p>
            <a:r>
              <a:rPr lang="es-AR" dirty="0" smtClean="0"/>
              <a:t>Ocurren en </a:t>
            </a:r>
            <a:r>
              <a:rPr lang="es-AR" dirty="0" smtClean="0"/>
              <a:t>etapas </a:t>
            </a:r>
            <a:r>
              <a:rPr lang="es-AR" dirty="0" smtClean="0"/>
              <a:t>iniciales del </a:t>
            </a:r>
            <a:r>
              <a:rPr lang="es-AR" dirty="0" smtClean="0"/>
              <a:t>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</a:t>
            </a:r>
            <a:r>
              <a:rPr lang="es-ES" dirty="0" smtClean="0"/>
              <a:t>atributos de calidad se relacionan con aspectos tempranos del sistema</a:t>
            </a:r>
          </a:p>
          <a:p>
            <a:r>
              <a:rPr lang="es-ES" dirty="0" smtClean="0"/>
              <a:t>Un aspecto temprano podría proporcionar pistas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</a:t>
            </a:r>
            <a:r>
              <a:rPr lang="es-ES" dirty="0" smtClean="0"/>
              <a:t>utentificación =&gt; seguridad</a:t>
            </a:r>
          </a:p>
          <a:p>
            <a:pPr lvl="1"/>
            <a:r>
              <a:rPr lang="es-ES" dirty="0" smtClean="0"/>
              <a:t>I</a:t>
            </a:r>
            <a:r>
              <a:rPr lang="es-ES" dirty="0" smtClean="0"/>
              <a:t>nterfaz </a:t>
            </a:r>
            <a:r>
              <a:rPr lang="es-ES" dirty="0" smtClean="0"/>
              <a:t>de usuario </a:t>
            </a:r>
            <a:r>
              <a:rPr lang="es-ES_tradnl" dirty="0" smtClean="0"/>
              <a:t>=&gt;</a:t>
            </a:r>
            <a:r>
              <a:rPr lang="es-ES" dirty="0" smtClean="0"/>
              <a:t> </a:t>
            </a:r>
            <a:r>
              <a:rPr lang="es-ES" dirty="0" smtClean="0"/>
              <a:t>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1020</TotalTime>
  <Words>606</Words>
  <Application>Microsoft Office PowerPoint</Application>
  <PresentationFormat>Presentación en pantalla (4:3)</PresentationFormat>
  <Paragraphs>169</Paragraphs>
  <Slides>25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Origen</vt:lpstr>
      <vt:lpstr>Dibujo de Microsoft Office 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Agenda</vt:lpstr>
      <vt:lpstr>Ventajas y Desventajas</vt:lpstr>
      <vt:lpstr>Trabajos Futuros</vt:lpstr>
      <vt:lpstr>Agenda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68</cp:revision>
  <dcterms:created xsi:type="dcterms:W3CDTF">2010-11-08T21:41:28Z</dcterms:created>
  <dcterms:modified xsi:type="dcterms:W3CDTF">2010-11-10T23:33:17Z</dcterms:modified>
</cp:coreProperties>
</file>