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5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63BFC-F4BA-48C9-8576-4CE39202FED6}" type="datetimeFigureOut">
              <a:rPr lang="es-ES" smtClean="0"/>
              <a:t>08/11/2010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2ED1A-74B4-42AE-A5BF-D7540D1CC6CA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ED1A-74B4-42AE-A5BF-D7540D1CC6CA}" type="slidenum">
              <a:rPr lang="es-ES" smtClean="0"/>
              <a:t>5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t>08/11/2010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t>08/11/2010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t>08/11/2010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t>08/11/2010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t>08/11/2010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t>08/11/2010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t>08/11/2010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t>08/11/2010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t>08/11/2010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t>08/11/2010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t>08/11/2010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22BF2-5C0F-41D6-AF26-3ACA31A5334A}" type="datetimeFigureOut">
              <a:rPr lang="es-ES" smtClean="0"/>
              <a:t>08/11/2010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953D5-576F-4576-B27E-2FAC69CCFC6E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Identificacion</a:t>
            </a:r>
            <a:r>
              <a:rPr lang="es-ES" dirty="0" smtClean="0"/>
              <a:t> de Atributos de Calidad en Requerimientos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Tesis de Grado de Francisco Bertoni y Sebastián Villanueva</a:t>
            </a:r>
          </a:p>
          <a:p>
            <a:endParaRPr lang="es-AR" sz="63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vl="0"/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Dirigida por la Dra. Claudia Marcos y el Dr. Andrés Díaz Pace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 smtClean="0"/>
              <a:t>Introduccion</a:t>
            </a:r>
            <a:endParaRPr lang="es-ES" dirty="0" smtClean="0"/>
          </a:p>
          <a:p>
            <a:pPr lvl="1"/>
            <a:r>
              <a:rPr lang="es-ES" dirty="0" smtClean="0"/>
              <a:t>Contexto</a:t>
            </a:r>
          </a:p>
          <a:p>
            <a:pPr lvl="1"/>
            <a:r>
              <a:rPr lang="es-ES" dirty="0" smtClean="0"/>
              <a:t>Problemática</a:t>
            </a:r>
          </a:p>
          <a:p>
            <a:r>
              <a:rPr lang="es-ES" dirty="0" smtClean="0"/>
              <a:t>Atributos de calidad y Aspectos tempranos</a:t>
            </a:r>
          </a:p>
          <a:p>
            <a:pPr lvl="1"/>
            <a:r>
              <a:rPr lang="es-ES" dirty="0" smtClean="0"/>
              <a:t>Aspectos tempranos</a:t>
            </a:r>
          </a:p>
          <a:p>
            <a:pPr lvl="1"/>
            <a:r>
              <a:rPr lang="es-ES" dirty="0" smtClean="0"/>
              <a:t>Casos de uso</a:t>
            </a:r>
          </a:p>
          <a:p>
            <a:r>
              <a:rPr lang="es-ES" dirty="0" smtClean="0"/>
              <a:t>Enfoque propuesto</a:t>
            </a:r>
          </a:p>
          <a:p>
            <a:pPr lvl="1"/>
            <a:r>
              <a:rPr lang="es-ES" dirty="0" smtClean="0"/>
              <a:t>Proceso completo</a:t>
            </a:r>
          </a:p>
          <a:p>
            <a:pPr lvl="1"/>
            <a:r>
              <a:rPr lang="es-ES" dirty="0" smtClean="0"/>
              <a:t>Filtros</a:t>
            </a:r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pPr lvl="1"/>
            <a:r>
              <a:rPr lang="es-ES" dirty="0" err="1" smtClean="0"/>
              <a:t>Ontologia</a:t>
            </a:r>
            <a:endParaRPr lang="es-ES" dirty="0" smtClean="0"/>
          </a:p>
          <a:p>
            <a:r>
              <a:rPr lang="es-ES" dirty="0" err="1" smtClean="0"/>
              <a:t>Evaluacion</a:t>
            </a:r>
            <a:endParaRPr lang="es-ES" dirty="0"/>
          </a:p>
          <a:p>
            <a:pPr lvl="1"/>
            <a:r>
              <a:rPr lang="es-ES" dirty="0" smtClean="0"/>
              <a:t>Métricas</a:t>
            </a:r>
          </a:p>
          <a:p>
            <a:pPr lvl="1"/>
            <a:r>
              <a:rPr lang="es-ES" dirty="0" smtClean="0"/>
              <a:t>Caso de Estudio I</a:t>
            </a:r>
          </a:p>
          <a:p>
            <a:pPr lvl="1"/>
            <a:r>
              <a:rPr lang="es-ES" dirty="0" smtClean="0"/>
              <a:t>Caso de Estudio II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endParaRPr lang="es-E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Contexto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Necesidad de identificar los atributos de calidad (</a:t>
            </a:r>
            <a:r>
              <a:rPr lang="es-ES" dirty="0" err="1" smtClean="0"/>
              <a:t>QAs</a:t>
            </a:r>
            <a:r>
              <a:rPr lang="es-ES" dirty="0" smtClean="0"/>
              <a:t>) de un sistema en la etapas tempranas de desarrollo.</a:t>
            </a:r>
          </a:p>
          <a:p>
            <a:r>
              <a:rPr lang="es-ES" dirty="0" smtClean="0"/>
              <a:t>Una incorrecta identificación puede llevar al fracaso del sistema.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Problemática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Puede llegar a ser una tarea muy dificultosa para el analista.</a:t>
            </a:r>
          </a:p>
          <a:p>
            <a:pPr lvl="1"/>
            <a:r>
              <a:rPr lang="es-ES" dirty="0" smtClean="0"/>
              <a:t>Varios casos de uso de gran extensión.</a:t>
            </a:r>
          </a:p>
          <a:p>
            <a:pPr lvl="1"/>
            <a:r>
              <a:rPr lang="es-ES" dirty="0" smtClean="0"/>
              <a:t>Utilización de lenguaje natural, sin estructurar los </a:t>
            </a:r>
            <a:r>
              <a:rPr lang="es-ES" dirty="0" err="1" smtClean="0"/>
              <a:t>Qas</a:t>
            </a:r>
            <a:r>
              <a:rPr lang="es-ES" dirty="0" smtClean="0"/>
              <a:t> formalmente.</a:t>
            </a:r>
          </a:p>
          <a:p>
            <a:pPr lvl="1">
              <a:buNone/>
            </a:pPr>
            <a:endParaRPr lang="es-E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127</Words>
  <Application>Microsoft Office PowerPoint</Application>
  <PresentationFormat>Presentación en pantalla (4:3)</PresentationFormat>
  <Paragraphs>30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Identificacion de Atributos de Calidad en Requerimientos</vt:lpstr>
      <vt:lpstr>Agenda</vt:lpstr>
      <vt:lpstr>Diapositiva 3</vt:lpstr>
      <vt:lpstr>Contexto</vt:lpstr>
      <vt:lpstr>Problemática</vt:lpstr>
    </vt:vector>
  </TitlesOfParts>
  <Company>Warner Brothers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Identificacion de Atriburtos de Calidad en Requerimientos</dc:title>
  <dc:creator>Francisco</dc:creator>
  <cp:lastModifiedBy>Francisco</cp:lastModifiedBy>
  <cp:revision>6</cp:revision>
  <dcterms:created xsi:type="dcterms:W3CDTF">2010-11-08T21:41:28Z</dcterms:created>
  <dcterms:modified xsi:type="dcterms:W3CDTF">2010-11-08T22:28:01Z</dcterms:modified>
</cp:coreProperties>
</file>