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Identificación </a:t>
            </a:r>
            <a:r>
              <a:rPr lang="es-ES" dirty="0" smtClean="0"/>
              <a:t>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569527" y="1600200"/>
          <a:ext cx="6004946" cy="4525963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(Herramienta del QA </a:t>
            </a:r>
            <a:r>
              <a:rPr lang="es-ES" dirty="0" err="1" smtClean="0"/>
              <a:t>Miner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</a:t>
            </a:r>
            <a:r>
              <a:rPr lang="es-AR" sz="1600" b="1" i="1" u="sng" dirty="0" smtClean="0"/>
              <a:t>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 </a:t>
            </a:r>
            <a:r>
              <a:rPr lang="es-AR" sz="1600" dirty="0" smtClean="0"/>
              <a:t> o que se </a:t>
            </a:r>
            <a:r>
              <a:rPr lang="es-AR" sz="1600" dirty="0" err="1" smtClean="0"/>
              <a:t>identificarion</a:t>
            </a:r>
            <a:r>
              <a:rPr lang="es-AR" sz="1600" dirty="0" smtClean="0"/>
              <a:t> de manera errónea a partir de los datos de entrada.</a:t>
            </a:r>
            <a:endParaRPr lang="es-AR" sz="1600" dirty="0" smtClean="0"/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</a:t>
            </a:r>
            <a:r>
              <a:rPr lang="es-AR" sz="1600" b="1" i="1" u="sng" dirty="0" smtClean="0"/>
              <a:t>realmente QAs.</a:t>
            </a:r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929066"/>
            <a:ext cx="2714286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929066"/>
            <a:ext cx="3042858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</a:t>
            </a:r>
            <a:r>
              <a:rPr lang="es-ES" dirty="0" smtClean="0"/>
              <a:t>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Tiempo de ejecución.</a:t>
            </a:r>
          </a:p>
          <a:p>
            <a:pPr lvl="1"/>
            <a:r>
              <a:rPr lang="es-ES" dirty="0" smtClean="0"/>
              <a:t>Nivel de automatización.</a:t>
            </a:r>
          </a:p>
          <a:p>
            <a:pPr lvl="1"/>
            <a:r>
              <a:rPr lang="es-ES" dirty="0" err="1" smtClean="0"/>
              <a:t>Extension</a:t>
            </a:r>
            <a:r>
              <a:rPr lang="es-ES" dirty="0" smtClean="0"/>
              <a:t> a otros documentos.</a:t>
            </a:r>
          </a:p>
          <a:p>
            <a:pPr lvl="1"/>
            <a:r>
              <a:rPr lang="es-ES" dirty="0" smtClean="0"/>
              <a:t>Extensibilidad para la </a:t>
            </a:r>
            <a:r>
              <a:rPr lang="es-ES" dirty="0" err="1" smtClean="0"/>
              <a:t>identificacion</a:t>
            </a:r>
            <a:r>
              <a:rPr lang="es-ES" dirty="0" smtClean="0"/>
              <a:t> de otros </a:t>
            </a:r>
            <a:r>
              <a:rPr lang="es-ES" dirty="0" err="1" smtClean="0"/>
              <a:t>QAs</a:t>
            </a:r>
            <a:endParaRPr lang="es-ES" dirty="0" smtClean="0"/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encontrados.</a:t>
            </a:r>
          </a:p>
          <a:p>
            <a:pPr lvl="1"/>
            <a:r>
              <a:rPr lang="es-ES" dirty="0" err="1" smtClean="0"/>
              <a:t>QAs</a:t>
            </a:r>
            <a:r>
              <a:rPr lang="es-ES" dirty="0" smtClean="0"/>
              <a:t> no relacionados con aspectos.</a:t>
            </a:r>
          </a:p>
          <a:p>
            <a:pPr lvl="1"/>
            <a:r>
              <a:rPr lang="es-ES" dirty="0" err="1" smtClean="0"/>
              <a:t>Definción</a:t>
            </a:r>
            <a:r>
              <a:rPr lang="es-ES" dirty="0" smtClean="0"/>
              <a:t>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Mejoramiento de la ontología</a:t>
            </a:r>
          </a:p>
          <a:p>
            <a:r>
              <a:rPr lang="es-ES" dirty="0" smtClean="0"/>
              <a:t>Atributos de los </a:t>
            </a:r>
            <a:r>
              <a:rPr lang="es-ES" dirty="0" err="1" smtClean="0"/>
              <a:t>tokens</a:t>
            </a:r>
            <a:endParaRPr lang="es-ES" dirty="0" smtClean="0"/>
          </a:p>
          <a:p>
            <a:r>
              <a:rPr lang="es-ES" dirty="0" smtClean="0"/>
              <a:t>Minar </a:t>
            </a:r>
            <a:r>
              <a:rPr lang="es-ES" dirty="0" err="1" smtClean="0"/>
              <a:t>QAs</a:t>
            </a:r>
            <a:r>
              <a:rPr lang="es-ES" dirty="0" smtClean="0"/>
              <a:t>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</a:t>
            </a:r>
            <a:r>
              <a:rPr lang="es-ES" dirty="0" smtClean="0"/>
              <a:t>tempranos</a:t>
            </a:r>
          </a:p>
          <a:p>
            <a:pPr lvl="1"/>
            <a:r>
              <a:rPr lang="es-ES" dirty="0" smtClean="0"/>
              <a:t>Aspectos tempranos</a:t>
            </a:r>
            <a:endParaRPr lang="es-ES" dirty="0" smtClean="0"/>
          </a:p>
          <a:p>
            <a:pPr lvl="1"/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 smtClean="0"/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</a:t>
            </a:r>
            <a:r>
              <a:rPr lang="es-ES" dirty="0" smtClean="0"/>
              <a:t>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  <a:endParaRPr lang="es-ES" dirty="0" smtClean="0"/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</a:t>
            </a:r>
            <a:r>
              <a:rPr lang="es-ES" dirty="0" err="1" smtClean="0"/>
              <a:t>QAs</a:t>
            </a:r>
            <a:r>
              <a:rPr lang="es-ES" dirty="0" smtClean="0"/>
              <a:t>) son propiedades deseadas o requerimientos adicionales de un</a:t>
            </a:r>
            <a:r>
              <a:rPr lang="es-ES" dirty="0" smtClean="0"/>
              <a:t> sistema.</a:t>
            </a:r>
            <a:endParaRPr lang="es-ES" dirty="0" smtClean="0"/>
          </a:p>
          <a:p>
            <a:r>
              <a:rPr lang="es-ES" dirty="0" smtClean="0"/>
              <a:t>Necesidad de identificar los </a:t>
            </a:r>
            <a:r>
              <a:rPr lang="es-ES" dirty="0" err="1" smtClean="0"/>
              <a:t>QAs</a:t>
            </a:r>
            <a:r>
              <a:rPr lang="es-ES" dirty="0" smtClean="0"/>
              <a:t> </a:t>
            </a:r>
            <a:r>
              <a:rPr lang="es-ES" dirty="0" smtClean="0"/>
              <a:t>de un sistema en la etapas tempranas de desarrollo.</a:t>
            </a:r>
          </a:p>
          <a:p>
            <a:r>
              <a:rPr lang="es-ES" dirty="0" smtClean="0"/>
              <a:t>Una </a:t>
            </a:r>
            <a:r>
              <a:rPr lang="es-ES" dirty="0" smtClean="0"/>
              <a:t>incorrecta identificación </a:t>
            </a:r>
            <a:r>
              <a:rPr lang="es-ES" dirty="0" smtClean="0"/>
              <a:t>podría llevar </a:t>
            </a:r>
            <a:r>
              <a:rPr lang="es-ES" dirty="0" smtClean="0"/>
              <a:t>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concern</a:t>
            </a:r>
            <a:r>
              <a:rPr lang="es-ES" dirty="0" smtClean="0"/>
              <a:t> es cualquier asunto de interés en un sistema de software.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</a:t>
            </a:r>
            <a:r>
              <a:rPr lang="es-AR" b="1" i="1" dirty="0" smtClean="0"/>
              <a:t>Tempranos</a:t>
            </a:r>
            <a:r>
              <a:rPr lang="es-AR" dirty="0" smtClean="0"/>
              <a:t> </a:t>
            </a:r>
            <a:r>
              <a:rPr lang="es-AR" dirty="0" smtClean="0"/>
              <a:t>son </a:t>
            </a:r>
            <a:r>
              <a:rPr lang="es-AR" dirty="0" err="1" smtClean="0"/>
              <a:t>concerns</a:t>
            </a:r>
            <a:r>
              <a:rPr lang="es-AR" dirty="0" smtClean="0"/>
              <a:t> que se encuentran mezclados en los requerimientos y/o artefactos </a:t>
            </a:r>
            <a:r>
              <a:rPr lang="es-AR" dirty="0" err="1" smtClean="0"/>
              <a:t>arquitectonicos</a:t>
            </a:r>
            <a:r>
              <a:rPr lang="es-AR" dirty="0" smtClean="0"/>
              <a:t> del sistema.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</a:t>
            </a:r>
            <a:r>
              <a:rPr lang="es-AR" dirty="0" smtClean="0"/>
              <a:t>desarrollo.</a:t>
            </a:r>
            <a:endParaRPr lang="es-A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(Poner imagen de los casos de uso que son “atravesados” por los aspectos 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mismo.</a:t>
            </a:r>
          </a:p>
          <a:p>
            <a:r>
              <a:rPr lang="es-ES" dirty="0" smtClean="0"/>
              <a:t>Un aspecto temprano podría proporcionar pistas para el descubrimiento de </a:t>
            </a:r>
            <a:r>
              <a:rPr lang="es-ES" dirty="0" err="1" smtClean="0"/>
              <a:t>QAs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Ejemplo: autentificación con seguridad ó interfaz de usuario con usabilidad.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 </a:t>
            </a:r>
            <a:r>
              <a:rPr lang="es-ES" dirty="0" err="1" smtClean="0"/>
              <a:t>semi</a:t>
            </a:r>
            <a:r>
              <a:rPr lang="es-ES" dirty="0" smtClean="0"/>
              <a:t>-automática que identifique atributos de calidad.</a:t>
            </a:r>
          </a:p>
          <a:p>
            <a:r>
              <a:rPr lang="es-ES" dirty="0" smtClean="0"/>
              <a:t>Se parte de la relación entre un aspecto temprano, y los casos de uso que éste atraviesa, con los distintos atributos de calidad.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480</Words>
  <Application>Microsoft Office PowerPoint</Application>
  <PresentationFormat>Presentación en pantalla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Visio</vt:lpstr>
      <vt:lpstr>Identificación de Atributos de Calidad en Requerimientos</vt:lpstr>
      <vt:lpstr>Agenda</vt:lpstr>
      <vt:lpstr>Diapositiva 3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CRS</vt:lpstr>
      <vt:lpstr>Conclusiones generales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47</cp:revision>
  <dcterms:created xsi:type="dcterms:W3CDTF">2010-11-08T21:41:28Z</dcterms:created>
  <dcterms:modified xsi:type="dcterms:W3CDTF">2010-11-09T20:09:35Z</dcterms:modified>
</cp:coreProperties>
</file>