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84" r:id="rId6"/>
    <p:sldId id="265" r:id="rId7"/>
    <p:sldId id="266" r:id="rId8"/>
    <p:sldId id="263" r:id="rId9"/>
    <p:sldId id="285" r:id="rId10"/>
    <p:sldId id="264" r:id="rId11"/>
    <p:sldId id="267" r:id="rId12"/>
    <p:sldId id="268" r:id="rId13"/>
    <p:sldId id="286" r:id="rId14"/>
    <p:sldId id="269" r:id="rId15"/>
    <p:sldId id="270" r:id="rId16"/>
    <p:sldId id="277" r:id="rId17"/>
    <p:sldId id="271" r:id="rId18"/>
    <p:sldId id="278" r:id="rId19"/>
    <p:sldId id="287" r:id="rId20"/>
    <p:sldId id="272" r:id="rId21"/>
    <p:sldId id="273" r:id="rId22"/>
    <p:sldId id="288" r:id="rId23"/>
    <p:sldId id="275" r:id="rId24"/>
    <p:sldId id="276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60"/>
  </p:normalViewPr>
  <p:slideViewPr>
    <p:cSldViewPr>
      <p:cViewPr varScale="1">
        <p:scale>
          <a:sx n="85" d="100"/>
          <a:sy n="85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10/11/2010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asista al analista: QA </a:t>
            </a:r>
            <a:r>
              <a:rPr lang="es-ES_tradnl" dirty="0" err="1" smtClean="0"/>
              <a:t>Miner</a:t>
            </a:r>
            <a:endParaRPr lang="es-ES_tradnl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255386" y="1556792"/>
          <a:ext cx="6628982" cy="4997152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  <p:sp>
        <p:nvSpPr>
          <p:cNvPr id="4" name="3 Elipse"/>
          <p:cNvSpPr/>
          <p:nvPr/>
        </p:nvSpPr>
        <p:spPr>
          <a:xfrm>
            <a:off x="1763688" y="2204864"/>
            <a:ext cx="3960440" cy="21602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2204120" y="1421160"/>
            <a:ext cx="2592288" cy="13681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1907704" y="4293096"/>
            <a:ext cx="5184576" cy="23042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err="1" smtClean="0"/>
              <a:t>Plugin</a:t>
            </a:r>
            <a:r>
              <a:rPr lang="es-ES" dirty="0" smtClean="0"/>
              <a:t> de Eclipse</a:t>
            </a:r>
          </a:p>
          <a:p>
            <a:r>
              <a:rPr lang="es-ES" dirty="0" smtClean="0"/>
              <a:t>Puntos de configuración</a:t>
            </a:r>
          </a:p>
          <a:p>
            <a:r>
              <a:rPr lang="es-ES" dirty="0" smtClean="0"/>
              <a:t>Proporciona al analista ranking de atributos de calidad por cada conjunto de entrada.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8676" name="Picture 4" descr="C:\Archivos de programa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581128"/>
            <a:ext cx="1869034" cy="1773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4077072"/>
            <a:ext cx="259228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>
              <a:noFill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r>
              <a:rPr lang="es-AR" dirty="0" smtClean="0"/>
              <a:t>Tiempos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745062"/>
            <a:ext cx="1944216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 buscados detectados a través del análisis de las arquitecturas del sistema: </a:t>
            </a:r>
            <a:r>
              <a:rPr lang="es-ES" dirty="0" err="1" smtClean="0"/>
              <a:t>usability</a:t>
            </a:r>
            <a:r>
              <a:rPr lang="es-ES" dirty="0" smtClean="0"/>
              <a:t>, </a:t>
            </a:r>
            <a:r>
              <a:rPr lang="es-ES" dirty="0" err="1" smtClean="0"/>
              <a:t>availability</a:t>
            </a:r>
            <a:r>
              <a:rPr lang="es-ES" dirty="0" smtClean="0"/>
              <a:t>, performance, </a:t>
            </a:r>
            <a:r>
              <a:rPr lang="es-ES" dirty="0" err="1" smtClean="0"/>
              <a:t>scalability</a:t>
            </a:r>
            <a:r>
              <a:rPr lang="es-ES" dirty="0" smtClean="0"/>
              <a:t>, </a:t>
            </a:r>
            <a:r>
              <a:rPr lang="es-ES" dirty="0" err="1" smtClean="0"/>
              <a:t>security</a:t>
            </a:r>
            <a:r>
              <a:rPr lang="es-ES" dirty="0" smtClean="0"/>
              <a:t>, </a:t>
            </a:r>
            <a:r>
              <a:rPr lang="es-ES" dirty="0" err="1" smtClean="0"/>
              <a:t>persistence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err="1" smtClean="0"/>
              <a:t>QAs</a:t>
            </a:r>
            <a:r>
              <a:rPr lang="es-ES" dirty="0" smtClean="0"/>
              <a:t> buscados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5229200"/>
            <a:ext cx="302433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>
              <a:noFill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126876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>
              <a:noFill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80928"/>
            <a:ext cx="4210665" cy="3007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err="1" smtClean="0"/>
              <a:t>Recall</a:t>
            </a:r>
            <a:endParaRPr lang="es-ES" dirty="0" smtClean="0"/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797152"/>
            <a:ext cx="1868119" cy="1522476"/>
          </a:xfrm>
          <a:prstGeom prst="rect">
            <a:avLst/>
          </a:prstGeom>
          <a:noFill/>
        </p:spPr>
      </p:pic>
      <p:pic>
        <p:nvPicPr>
          <p:cNvPr id="30730" name="Picture 10" descr="C:\Documents and Settings\Administrador\Configuración local\Archivos temporales de Internet\Content.IE5\KJNEGA58\MC90007880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653136"/>
            <a:ext cx="2292023" cy="2074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6093296"/>
            <a:ext cx="21602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>
              <a:noFill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4" name="Picture 2" descr="C:\Documents and Settings\Administrador\Configuración local\Archivos temporales de Internet\Content.IE5\ZTJ0KIAI\MC900078711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0967" y="1896029"/>
            <a:ext cx="1622066" cy="3934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</a:t>
            </a:r>
          </a:p>
          <a:p>
            <a:r>
              <a:rPr lang="es-ES" dirty="0" smtClean="0"/>
              <a:t>Necesidad de identificar los QAs de un sistema en la etapas tempranas de desarrollo</a:t>
            </a:r>
          </a:p>
          <a:p>
            <a:r>
              <a:rPr lang="es-ES" dirty="0" smtClean="0"/>
              <a:t>Una incorrecta identificación podría llevar al fracaso del sistema</a:t>
            </a:r>
          </a:p>
          <a:p>
            <a:endParaRPr lang="es-ES" dirty="0"/>
          </a:p>
        </p:txBody>
      </p:sp>
      <p:pic>
        <p:nvPicPr>
          <p:cNvPr id="8196" name="Picture 4" descr="C:\Documents and Settings\Administrador\Configuración local\Archivos temporales de Internet\Content.IE5\5WQ1CSKL\MC90043935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2928" y="4941168"/>
            <a:ext cx="1916832" cy="1916832"/>
          </a:xfrm>
          <a:prstGeom prst="rect">
            <a:avLst/>
          </a:prstGeom>
          <a:noFill/>
        </p:spPr>
      </p:pic>
      <p:pic>
        <p:nvPicPr>
          <p:cNvPr id="8197" name="Picture 5" descr="C:\Documents and Settings\Administrador\Configuración local\Archivos temporales de Internet\Content.IE5\U5IY6TLH\MC90024036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900613"/>
            <a:ext cx="1936750" cy="1798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7170" name="Picture 2" descr="C:\Documents and Settings\Administrador\Configuración local\Archivos temporales de Internet\Content.IE5\V6A39WCC\MC9000786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437112"/>
            <a:ext cx="2140518" cy="2102446"/>
          </a:xfrm>
          <a:prstGeom prst="rect">
            <a:avLst/>
          </a:prstGeom>
          <a:noFill/>
        </p:spPr>
      </p:pic>
      <p:pic>
        <p:nvPicPr>
          <p:cNvPr id="7173" name="Picture 5" descr="C:\Documents and Settings\Administrador\Configuración local\Archivos temporales de Internet\Content.IE5\U5IY6TLH\MC90028899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933056"/>
            <a:ext cx="1028700" cy="258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2132856"/>
            <a:ext cx="489654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>
              <a:noFill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son concerns que se encuentran mezclados en los requerimientos y/o artefactos arquitectónicos del sistema</a:t>
            </a:r>
          </a:p>
          <a:p>
            <a:r>
              <a:rPr lang="es-AR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se refieren a aspectos que ocurren en etapas iníciales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755576" y="1700808"/>
          <a:ext cx="7560840" cy="4608512"/>
        </p:xfrm>
        <a:graphic>
          <a:graphicData uri="http://schemas.openxmlformats.org/presentationml/2006/ole">
            <p:oleObj spid="_x0000_s4097" name="Visio" r:id="rId3" imgW="7696786" imgH="618802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Muchos atributos de calidad se relacionan con aspectos tempranos del sistema</a:t>
            </a:r>
          </a:p>
          <a:p>
            <a:r>
              <a:rPr lang="es-ES" dirty="0" smtClean="0"/>
              <a:t>Un aspecto temprano podría proporcionar pistas para el descubrimiento de </a:t>
            </a:r>
            <a:r>
              <a:rPr lang="es-ES" dirty="0" err="1" smtClean="0"/>
              <a:t>QAs</a:t>
            </a:r>
            <a:endParaRPr lang="es-ES" dirty="0" smtClean="0"/>
          </a:p>
          <a:p>
            <a:r>
              <a:rPr lang="es-ES" dirty="0" smtClean="0"/>
              <a:t>Ejemplo: autentificación con seguridad ó interfaz de usuario con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5425" y="4818063"/>
            <a:ext cx="2371725" cy="185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2996952"/>
            <a:ext cx="252028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>
              <a:noFill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714</Words>
  <Application>Microsoft Office PowerPoint</Application>
  <PresentationFormat>Presentación en pantalla 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Tema de Office</vt:lpstr>
      <vt:lpstr>Visio</vt:lpstr>
      <vt:lpstr>Identificación de Atributos de Calidad en Requerimientos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Agenda</vt:lpstr>
      <vt:lpstr>Ventajas y Desventajas</vt:lpstr>
      <vt:lpstr>Trabajos Futuros</vt:lpstr>
      <vt:lpstr>Agenda</vt:lpstr>
      <vt:lpstr>Preguntas</vt:lpstr>
      <vt:lpstr>GRACIAS!!!!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57</cp:revision>
  <dcterms:created xsi:type="dcterms:W3CDTF">2010-11-08T21:41:28Z</dcterms:created>
  <dcterms:modified xsi:type="dcterms:W3CDTF">2010-11-10T22:01:02Z</dcterms:modified>
</cp:coreProperties>
</file>