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Identificación </a:t>
            </a:r>
            <a:r>
              <a:rPr lang="es-ES" dirty="0" smtClean="0"/>
              <a:t>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569527" y="1600200"/>
          <a:ext cx="6004946" cy="4525963"/>
        </p:xfrm>
        <a:graphic>
          <a:graphicData uri="http://schemas.openxmlformats.org/presentationml/2006/ole">
            <p:oleObj spid="_x0000_s1026" name="Visio" r:id="rId3" imgW="6961529" imgH="5247359" progId="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</a:t>
            </a:r>
            <a:r>
              <a:rPr lang="es-ES" dirty="0" err="1" smtClean="0"/>
              <a:t>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(Herramienta del QA </a:t>
            </a:r>
            <a:r>
              <a:rPr lang="es-ES" dirty="0" err="1" smtClean="0"/>
              <a:t>Miner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</a:t>
            </a:r>
            <a:r>
              <a:rPr lang="es-AR" sz="1600" b="1" i="1" u="sng" dirty="0" smtClean="0"/>
              <a:t>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</a:t>
            </a:r>
            <a:r>
              <a:rPr lang="es-AR" sz="1600" b="1" i="1" u="sng" dirty="0" smtClean="0"/>
              <a:t>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</a:t>
            </a:r>
            <a:r>
              <a:rPr lang="es-AR" sz="1600" b="1" i="1" u="sng" dirty="0" smtClean="0"/>
              <a:t>QAs </a:t>
            </a:r>
            <a:r>
              <a:rPr lang="es-AR" sz="1600" dirty="0" smtClean="0"/>
              <a:t> o que se </a:t>
            </a:r>
            <a:r>
              <a:rPr lang="es-AR" sz="1600" dirty="0" err="1" smtClean="0"/>
              <a:t>identificarion</a:t>
            </a:r>
            <a:r>
              <a:rPr lang="es-AR" sz="1600" dirty="0" smtClean="0"/>
              <a:t> de manera errónea a partir de los datos de entrada.</a:t>
            </a:r>
            <a:endParaRPr lang="es-AR" sz="1600" dirty="0" smtClean="0"/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</a:t>
            </a:r>
            <a:r>
              <a:rPr lang="es-AR" sz="1600" b="1" i="1" u="sng" dirty="0" smtClean="0"/>
              <a:t>realmente QAs.</a:t>
            </a:r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r>
              <a:rPr lang="es-AR" dirty="0" smtClean="0"/>
              <a:t>Tiempos de ejecución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3929066"/>
            <a:ext cx="2714286" cy="7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929066"/>
            <a:ext cx="3042858" cy="7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(¿Mostrar la imagen de la tesis con todos los aspectos y las flechas y globos?)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(¿Mostrar </a:t>
            </a:r>
            <a:r>
              <a:rPr lang="es-ES" dirty="0" smtClean="0"/>
              <a:t>la imagen de la tesis con todos los aspectos y las flechas y globos?)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generales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err="1" smtClean="0"/>
              <a:t>Recall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Tiempo de ejecución.</a:t>
            </a:r>
          </a:p>
          <a:p>
            <a:pPr lvl="1"/>
            <a:r>
              <a:rPr lang="es-ES" dirty="0" smtClean="0"/>
              <a:t>Nivel de automatización.</a:t>
            </a:r>
          </a:p>
          <a:p>
            <a:pPr lvl="1"/>
            <a:r>
              <a:rPr lang="es-ES" dirty="0" err="1" smtClean="0"/>
              <a:t>Extension</a:t>
            </a:r>
            <a:r>
              <a:rPr lang="es-ES" dirty="0" smtClean="0"/>
              <a:t> a otros documentos.</a:t>
            </a:r>
          </a:p>
          <a:p>
            <a:pPr lvl="1"/>
            <a:r>
              <a:rPr lang="es-ES" dirty="0" smtClean="0"/>
              <a:t>Extensibilidad para la </a:t>
            </a:r>
            <a:r>
              <a:rPr lang="es-ES" dirty="0" err="1" smtClean="0"/>
              <a:t>identificacion</a:t>
            </a:r>
            <a:r>
              <a:rPr lang="es-ES" dirty="0" smtClean="0"/>
              <a:t> de otros </a:t>
            </a:r>
            <a:r>
              <a:rPr lang="es-ES" dirty="0" err="1" smtClean="0"/>
              <a:t>QAs</a:t>
            </a:r>
            <a:endParaRPr lang="es-ES" dirty="0" smtClean="0"/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encontrados.</a:t>
            </a:r>
          </a:p>
          <a:p>
            <a:pPr lvl="1"/>
            <a:r>
              <a:rPr lang="es-ES" dirty="0" err="1" smtClean="0"/>
              <a:t>QAs</a:t>
            </a:r>
            <a:r>
              <a:rPr lang="es-ES" dirty="0" smtClean="0"/>
              <a:t> no relacionados con aspectos.</a:t>
            </a:r>
          </a:p>
          <a:p>
            <a:pPr lvl="1"/>
            <a:r>
              <a:rPr lang="es-ES" dirty="0" err="1" smtClean="0"/>
              <a:t>Definción</a:t>
            </a:r>
            <a:r>
              <a:rPr lang="es-ES" dirty="0" smtClean="0"/>
              <a:t>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Mejoramiento de la ontología</a:t>
            </a:r>
          </a:p>
          <a:p>
            <a:r>
              <a:rPr lang="es-ES" dirty="0" smtClean="0"/>
              <a:t>Atributos de los </a:t>
            </a:r>
            <a:r>
              <a:rPr lang="es-ES" dirty="0" err="1" smtClean="0"/>
              <a:t>tokens</a:t>
            </a:r>
            <a:endParaRPr lang="es-ES" dirty="0" smtClean="0"/>
          </a:p>
          <a:p>
            <a:r>
              <a:rPr lang="es-ES" dirty="0" smtClean="0"/>
              <a:t>Minar </a:t>
            </a:r>
            <a:r>
              <a:rPr lang="es-ES" dirty="0" err="1" smtClean="0"/>
              <a:t>QAs</a:t>
            </a:r>
            <a:r>
              <a:rPr lang="es-ES" dirty="0" smtClean="0"/>
              <a:t>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¿?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Introduccion</a:t>
            </a:r>
            <a:endParaRPr lang="es-ES" dirty="0" smtClean="0"/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</a:t>
            </a:r>
            <a:r>
              <a:rPr lang="es-ES" dirty="0" smtClean="0"/>
              <a:t>tempranos</a:t>
            </a:r>
          </a:p>
          <a:p>
            <a:pPr lvl="1"/>
            <a:r>
              <a:rPr lang="es-ES" dirty="0" smtClean="0"/>
              <a:t>Aspectos tempranos</a:t>
            </a:r>
            <a:endParaRPr lang="es-ES" dirty="0" smtClean="0"/>
          </a:p>
          <a:p>
            <a:pPr lvl="1"/>
            <a:r>
              <a:rPr lang="es-ES" dirty="0" smtClean="0"/>
              <a:t>Relación entre </a:t>
            </a:r>
            <a:r>
              <a:rPr lang="es-ES" dirty="0" err="1" smtClean="0"/>
              <a:t>QAs</a:t>
            </a:r>
            <a:r>
              <a:rPr lang="es-ES" dirty="0" smtClean="0"/>
              <a:t> y </a:t>
            </a:r>
            <a:r>
              <a:rPr lang="es-ES" dirty="0" err="1" smtClean="0"/>
              <a:t>EAs</a:t>
            </a:r>
            <a:endParaRPr lang="es-ES" dirty="0" smtClean="0"/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</a:t>
            </a:r>
            <a:r>
              <a:rPr lang="es-ES" dirty="0" err="1" smtClean="0"/>
              <a:t>Miner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s-ES" dirty="0" smtClean="0"/>
              <a:t>Evaluación</a:t>
            </a:r>
            <a:endParaRPr lang="es-ES" dirty="0"/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</a:t>
            </a:r>
            <a:r>
              <a:rPr lang="es-ES" dirty="0" smtClean="0"/>
              <a:t>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  <a:endParaRPr lang="es-ES" dirty="0" smtClean="0"/>
          </a:p>
          <a:p>
            <a:r>
              <a:rPr lang="es-ES" dirty="0" smtClean="0"/>
              <a:t>Preguntas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atributos de calidad (</a:t>
            </a:r>
            <a:r>
              <a:rPr lang="es-ES" dirty="0" err="1" smtClean="0"/>
              <a:t>QAs</a:t>
            </a:r>
            <a:r>
              <a:rPr lang="es-ES" dirty="0" smtClean="0"/>
              <a:t>) son propiedades deseadas o requerimientos adicionales de un</a:t>
            </a:r>
            <a:r>
              <a:rPr lang="es-ES" dirty="0" smtClean="0"/>
              <a:t> sistema.</a:t>
            </a:r>
            <a:endParaRPr lang="es-ES" dirty="0" smtClean="0"/>
          </a:p>
          <a:p>
            <a:r>
              <a:rPr lang="es-ES" dirty="0" smtClean="0"/>
              <a:t>Necesidad de identificar los </a:t>
            </a:r>
            <a:r>
              <a:rPr lang="es-ES" dirty="0" err="1" smtClean="0"/>
              <a:t>QAs</a:t>
            </a:r>
            <a:r>
              <a:rPr lang="es-ES" dirty="0" smtClean="0"/>
              <a:t> </a:t>
            </a:r>
            <a:r>
              <a:rPr lang="es-ES" dirty="0" smtClean="0"/>
              <a:t>de un sistema en la etapas tempranas de desarrollo.</a:t>
            </a:r>
          </a:p>
          <a:p>
            <a:r>
              <a:rPr lang="es-ES" dirty="0" smtClean="0"/>
              <a:t>Una </a:t>
            </a:r>
            <a:r>
              <a:rPr lang="es-ES" dirty="0" smtClean="0"/>
              <a:t>incorrecta identificación </a:t>
            </a:r>
            <a:r>
              <a:rPr lang="es-ES" dirty="0" smtClean="0"/>
              <a:t>podría llevar </a:t>
            </a:r>
            <a:r>
              <a:rPr lang="es-ES" dirty="0" smtClean="0"/>
              <a:t>al fracaso del sistema.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llegar a ser una tarea muy dificultosa para el analista.</a:t>
            </a:r>
          </a:p>
          <a:p>
            <a:pPr lvl="1"/>
            <a:r>
              <a:rPr lang="es-ES" dirty="0" smtClean="0"/>
              <a:t>Varios casos de uso de gran extensión.</a:t>
            </a:r>
          </a:p>
          <a:p>
            <a:pPr lvl="1"/>
            <a:r>
              <a:rPr lang="es-ES" dirty="0" smtClean="0"/>
              <a:t>Utilización de lenguaje natural, sin estructurar los </a:t>
            </a:r>
            <a:r>
              <a:rPr lang="es-ES" dirty="0" err="1" smtClean="0"/>
              <a:t>Qas</a:t>
            </a:r>
            <a:r>
              <a:rPr lang="es-ES" dirty="0" smtClean="0"/>
              <a:t> formalmente.</a:t>
            </a:r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concern</a:t>
            </a:r>
            <a:r>
              <a:rPr lang="es-ES" dirty="0" smtClean="0"/>
              <a:t> es cualquier asunto de interés en un sistema de software.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</a:t>
            </a:r>
            <a:r>
              <a:rPr lang="es-AR" b="1" i="1" dirty="0" smtClean="0"/>
              <a:t>Tempranos</a:t>
            </a:r>
            <a:r>
              <a:rPr lang="es-AR" dirty="0" smtClean="0"/>
              <a:t> </a:t>
            </a:r>
            <a:r>
              <a:rPr lang="es-AR" dirty="0" smtClean="0"/>
              <a:t>son </a:t>
            </a:r>
            <a:r>
              <a:rPr lang="es-AR" dirty="0" err="1" smtClean="0"/>
              <a:t>concerns</a:t>
            </a:r>
            <a:r>
              <a:rPr lang="es-AR" dirty="0" smtClean="0"/>
              <a:t> que se encuentran mezclados en los requerimientos y/o artefactos </a:t>
            </a:r>
            <a:r>
              <a:rPr lang="es-AR" dirty="0" err="1" smtClean="0"/>
              <a:t>arquitectonicos</a:t>
            </a:r>
            <a:r>
              <a:rPr lang="es-AR" dirty="0" smtClean="0"/>
              <a:t> del sistema.</a:t>
            </a:r>
          </a:p>
          <a:p>
            <a:r>
              <a:rPr lang="es-AR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se refieren a aspectos que ocurren en etapas iníciales del </a:t>
            </a:r>
            <a:r>
              <a:rPr lang="es-AR" dirty="0" smtClean="0"/>
              <a:t>desarrollo.</a:t>
            </a:r>
            <a:endParaRPr lang="es-A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(Poner imagen de los casos de uso que son “atravesados” por los aspectos )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</a:t>
            </a:r>
            <a:r>
              <a:rPr lang="es-ES" dirty="0" err="1" smtClean="0"/>
              <a:t>QAs</a:t>
            </a:r>
            <a:r>
              <a:rPr lang="es-ES" dirty="0" smtClean="0"/>
              <a:t> y </a:t>
            </a:r>
            <a:r>
              <a:rPr lang="es-ES" dirty="0" err="1" smtClean="0"/>
              <a:t>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Muchos atributos de calidad se relacionan con aspectos tempranos del mismo.</a:t>
            </a:r>
          </a:p>
          <a:p>
            <a:r>
              <a:rPr lang="es-ES" dirty="0" smtClean="0"/>
              <a:t>Un aspecto temprano podría proporcionar pistas para el descubrimiento de </a:t>
            </a:r>
            <a:r>
              <a:rPr lang="es-ES" dirty="0" err="1" smtClean="0"/>
              <a:t>QAs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Ejemplo: autentificación con seguridad ó interfaz de usuario con usabilidad.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Técnica </a:t>
            </a:r>
            <a:r>
              <a:rPr lang="es-ES" dirty="0" err="1" smtClean="0"/>
              <a:t>semi</a:t>
            </a:r>
            <a:r>
              <a:rPr lang="es-ES" dirty="0" smtClean="0"/>
              <a:t>-automática que identifique atributos de calidad.</a:t>
            </a:r>
          </a:p>
          <a:p>
            <a:r>
              <a:rPr lang="es-ES" dirty="0" smtClean="0"/>
              <a:t>Se parte de la relación entre un aspecto temprano, y los casos de uso que éste atraviesa, con los distintos atributos de calidad.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480</Words>
  <Application>Microsoft Office PowerPoint</Application>
  <PresentationFormat>Presentación en pantalla (4:3)</PresentationFormat>
  <Paragraphs>88</Paragraphs>
  <Slides>19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Tema de Office</vt:lpstr>
      <vt:lpstr>Visio</vt:lpstr>
      <vt:lpstr>Identificación de Atributos de Calidad en Requerimientos</vt:lpstr>
      <vt:lpstr>Agenda</vt:lpstr>
      <vt:lpstr>Diapositiva 3</vt:lpstr>
      <vt:lpstr>Contexto</vt:lpstr>
      <vt:lpstr>Problemática</vt:lpstr>
      <vt:lpstr>Aspectos tempranos</vt:lpstr>
      <vt:lpstr>Aspectos tempranos</vt:lpstr>
      <vt:lpstr>Relación entre QAs y EAs</vt:lpstr>
      <vt:lpstr>Propuesta</vt:lpstr>
      <vt:lpstr>Proceso</vt:lpstr>
      <vt:lpstr>QA Miner</vt:lpstr>
      <vt:lpstr>Métricas</vt:lpstr>
      <vt:lpstr>Caso de estudio HWS</vt:lpstr>
      <vt:lpstr>Caso de estudio CRS</vt:lpstr>
      <vt:lpstr>Conclusiones generales</vt:lpstr>
      <vt:lpstr>Ventajas y Desventajas</vt:lpstr>
      <vt:lpstr>Trabajos Futuros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47</cp:revision>
  <dcterms:created xsi:type="dcterms:W3CDTF">2010-11-08T21:41:28Z</dcterms:created>
  <dcterms:modified xsi:type="dcterms:W3CDTF">2010-11-09T20:12:07Z</dcterms:modified>
</cp:coreProperties>
</file>