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Source Code Pro"/>
      <p:regular r:id="rId32"/>
      <p:bold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transformations were used to try to improve the distributions of these features but none really responded well to it.  The correlation heatmap is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Class code     Class                                         Number of instances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01             Normal				                              245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02             Ischemic changes (Coronary Artery Disease)           44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03             Old Anterior Myocardial Infarction                   15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04             Old Inferior Myocardial Infarction                   15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05             Sinus tachycardy			                           13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06             Sinus bradycardy			                           25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07             Ventricular Premature Contraction (PVC)               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08             Supraventricular Premature Contraction	            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09             Left bundle branch block 		                        9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10             Right bundle branch block		                       50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11             1. degree AtrioVentricular block	                    0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12             2. degree AV block		                            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13             3. degree AV block		                            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14             Left ventricule hypertrophy 	                        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15             Atrial Fibrillation or Flutter	                    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16             Others				                               22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0" y="975225"/>
            <a:ext cx="9144000" cy="10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400"/>
              <a:t>Predicting ventricular arrhythmias from ECG wave measurements.</a:t>
            </a:r>
            <a:endParaRPr sz="2400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0" y="4302425"/>
            <a:ext cx="82824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Alejandro</a:t>
            </a:r>
            <a:r>
              <a:rPr lang="en" sz="1200"/>
              <a:t> Reyes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Supervised Learning Capstone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Thinkful Data Science Bootcamp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Indicator for Presence of Arrhythmia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2359425"/>
            <a:ext cx="8520600" cy="1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made for binary indicator due to class imbalance original dataset had 14 classes: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class which was non-ventricular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containing 1-10 data points combined all ventricular arrhythmias.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ECG was the dominant class with 245 data points.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433 out of 492 Data points were used in the final model.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0" y="1360350"/>
            <a:ext cx="8739851" cy="8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8253025" y="4428000"/>
            <a:ext cx="6133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Features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0" y="883925"/>
            <a:ext cx="88296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50" y="1379225"/>
            <a:ext cx="8829674" cy="31754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311688" y="714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Characteristics and HR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and Interval Durations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50" y="911000"/>
            <a:ext cx="4135275" cy="410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625" y="885900"/>
            <a:ext cx="4538975" cy="395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ECG Theory Approach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375" y="0"/>
            <a:ext cx="6248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0"/>
            <a:ext cx="85206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Inferior Leads Correlation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4" y="607149"/>
            <a:ext cx="4028634" cy="42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07162"/>
            <a:ext cx="4028625" cy="409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75" y="1572750"/>
            <a:ext cx="8631650" cy="24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0"/>
            <a:ext cx="8520600" cy="6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Leads Correlation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27475"/>
            <a:ext cx="3511269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75" y="965300"/>
            <a:ext cx="353051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36050" y="0"/>
            <a:ext cx="8520600" cy="7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Anterior Leads Correlations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50" y="827412"/>
            <a:ext cx="3735125" cy="38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00" y="827400"/>
            <a:ext cx="3613050" cy="37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0" y="38250"/>
            <a:ext cx="9144000" cy="6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</a:t>
            </a:r>
            <a:endParaRPr sz="3600"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324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Electrocardiography is one of the cornerstones of diagnosis in cardiology.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occasions where ambiguous ECGs lead to delayed and/or inadequate treatment while awaiting a second opinion/third opinion.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diagnoses are based on experience and theory accumulated over many years of clinical studies. Evaluation of ECGs is largely visual.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Machine learning algorithms can bring something new to the table. 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236075" y="0"/>
            <a:ext cx="8520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Septal Leads Correlation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7300"/>
            <a:ext cx="3697300" cy="39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37300"/>
            <a:ext cx="3820729" cy="39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Results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346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Fold CV Accuracy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 Curve and AUC Score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47175" y="3552825"/>
            <a:ext cx="85206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Best Model: ML </a:t>
            </a:r>
            <a:r>
              <a:rPr lang="en" sz="3600"/>
              <a:t>Gradient Boosted Classifier</a:t>
            </a:r>
            <a:r>
              <a:rPr lang="en" sz="3600"/>
              <a:t> </a:t>
            </a:r>
            <a:endParaRPr sz="3600"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63" y="1038213"/>
            <a:ext cx="83915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75" y="276501"/>
            <a:ext cx="4200825" cy="45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5175"/>
            <a:ext cx="3393500" cy="20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462" y="2352625"/>
            <a:ext cx="2326575" cy="25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075" y="644251"/>
            <a:ext cx="5184350" cy="38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184575" y="266725"/>
            <a:ext cx="37527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 showed that the 11th feature (QRS Vector Angle) was 4 times more important than the second most important feature and 8 times more important than the third.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Comments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data points.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form of data: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Raw ecg feeds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ECG Images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Possibly apply of unsupervised learning or timeseries analysis.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Diagnostic classifier vs. Binary Detection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ECG Basics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899" y="42638"/>
            <a:ext cx="5398106" cy="50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x="0" y="0"/>
            <a:ext cx="3857700" cy="53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Cardiac Conduction System: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Sinoatrial Node &gt;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Atrium &gt;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Atrioventricular Node 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Ventricles &gt;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Repolarize &gt;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(Repeat)</a:t>
            </a:r>
            <a:endParaRPr/>
          </a:p>
        </p:txBody>
      </p:sp>
      <p:cxnSp>
        <p:nvCxnSpPr>
          <p:cNvPr id="81" name="Shape 81"/>
          <p:cNvCxnSpPr/>
          <p:nvPr/>
        </p:nvCxnSpPr>
        <p:spPr>
          <a:xfrm flipH="1">
            <a:off x="4613950" y="1628175"/>
            <a:ext cx="2382600" cy="1761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25" y="52700"/>
            <a:ext cx="7789874" cy="50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714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</a:t>
            </a:r>
            <a:r>
              <a:rPr lang="en" sz="1800"/>
              <a:t>eature engineering based on concepts of ECG theory</a:t>
            </a:r>
            <a:endParaRPr sz="1800"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</a:t>
            </a:r>
            <a:r>
              <a:rPr lang="en" sz="1800"/>
              <a:t>eature engineering based on machine learning theory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Feature Engineering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54975" y="0"/>
            <a:ext cx="8520600" cy="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6930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Features in raw data: </a:t>
            </a:r>
            <a:r>
              <a:rPr lang="en"/>
              <a:t>279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 Characteristics: Age, Sex, Height, Weight, Heart Rate (1-4, 15)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 and Interval Durations: 5 - 10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 Vector Angles: 10-14 (Dropped due to majority NaNs)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Duration, Deflections, Binary Indicators for wave characteristics (by lead): 16 - 159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Amplitude of waves (by lead): 160 - 279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Durations are measured in </a:t>
            </a:r>
            <a:r>
              <a:rPr lang="en"/>
              <a:t>milliseconds</a:t>
            </a:r>
            <a:r>
              <a:rPr lang="en"/>
              <a:t>, amplitudes are measured in </a:t>
            </a:r>
            <a:r>
              <a:rPr lang="en"/>
              <a:t>millivolts</a:t>
            </a:r>
            <a:r>
              <a:rPr lang="en"/>
              <a:t> according to ECG paper.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All continuous features were scaled after removing NaNs and outliers.</a:t>
            </a:r>
            <a:endParaRPr b="1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