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1aa965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1aa965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1aa9658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1aa9658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1aa9658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1aa9658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aa9658a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aa9658a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311700" y="11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/>
              <a:t>Hero for Pets</a:t>
            </a:r>
            <a:endParaRPr sz="4800"/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210750" y="1458125"/>
            <a:ext cx="8722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-419">
                <a:solidFill>
                  <a:srgbClr val="000000"/>
                </a:solidFill>
              </a:rPr>
              <a:t>Plataforma para facilitar y mejorar el control sobre la adopción de mascotas.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06" name="Google Shape;106;p25"/>
          <p:cNvSpPr txBox="1"/>
          <p:nvPr>
            <p:ph type="title"/>
          </p:nvPr>
        </p:nvSpPr>
        <p:spPr>
          <a:xfrm>
            <a:off x="381625" y="776826"/>
            <a:ext cx="85206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/>
              <a:t>H4P</a:t>
            </a:r>
            <a:endParaRPr b="1" sz="3600"/>
          </a:p>
        </p:txBody>
      </p:sp>
      <p:sp>
        <p:nvSpPr>
          <p:cNvPr id="107" name="Google Shape;107;p25"/>
          <p:cNvSpPr txBox="1"/>
          <p:nvPr/>
        </p:nvSpPr>
        <p:spPr>
          <a:xfrm>
            <a:off x="1996675" y="4582525"/>
            <a:ext cx="5290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latin typeface="Proxima Nova"/>
                <a:ea typeface="Proxima Nova"/>
                <a:cs typeface="Proxima Nova"/>
                <a:sym typeface="Proxima Nova"/>
              </a:rPr>
              <a:t>Alejandro Rossi</a:t>
            </a:r>
            <a:r>
              <a:rPr lang="es-419" sz="2400"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1" lang="es-419" sz="2400">
                <a:latin typeface="Proxima Nova"/>
                <a:ea typeface="Proxima Nova"/>
                <a:cs typeface="Proxima Nova"/>
                <a:sym typeface="Proxima Nova"/>
              </a:rPr>
              <a:t>Emmanuel Pericon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775" y="2097425"/>
            <a:ext cx="2180300" cy="2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16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¿Por qué elegimos esto?</a:t>
            </a:r>
            <a:endParaRPr sz="3600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985500"/>
            <a:ext cx="8520600" cy="3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Siendo dos amantes de los animales decidimos aportar nuestro grano de arena para mejorar la situación, haciendo lo que mejor sabemos hacer: vender humo… Digo, </a:t>
            </a:r>
            <a:r>
              <a:rPr b="1" lang="es-419" sz="2400">
                <a:solidFill>
                  <a:srgbClr val="000000"/>
                </a:solidFill>
              </a:rPr>
              <a:t>codear!</a:t>
            </a:r>
            <a:r>
              <a:rPr lang="es-419" sz="2400">
                <a:solidFill>
                  <a:srgbClr val="000000"/>
                </a:solidFill>
              </a:rPr>
              <a:t>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Al ver la cantidad de animales abandonados, decidimos que tenemos la capacidad de ayudar a quienes los ayudan y a quienes les dan el hogar.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>
                <a:solidFill>
                  <a:srgbClr val="000000"/>
                </a:solidFill>
              </a:rPr>
              <a:t>Decidimos ayudar a </a:t>
            </a:r>
            <a:r>
              <a:rPr b="1" lang="es-419" sz="2400">
                <a:solidFill>
                  <a:srgbClr val="000000"/>
                </a:solidFill>
              </a:rPr>
              <a:t>refugios</a:t>
            </a:r>
            <a:r>
              <a:rPr lang="es-419" sz="2400">
                <a:solidFill>
                  <a:srgbClr val="000000"/>
                </a:solidFill>
              </a:rPr>
              <a:t> y </a:t>
            </a:r>
            <a:r>
              <a:rPr b="1" lang="es-419" sz="2400">
                <a:solidFill>
                  <a:srgbClr val="000000"/>
                </a:solidFill>
              </a:rPr>
              <a:t>adoptantes.</a:t>
            </a:r>
            <a:endParaRPr b="1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24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bueno, pero ¿Qué ofrece?</a:t>
            </a:r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817975"/>
            <a:ext cx="8520600" cy="39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</a:t>
            </a:r>
            <a:r>
              <a:rPr b="1" lang="es-419"/>
              <a:t>adoptantes </a:t>
            </a:r>
            <a:r>
              <a:rPr lang="es-419"/>
              <a:t>ahora tienen: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Información </a:t>
            </a:r>
            <a:r>
              <a:rPr lang="es-419"/>
              <a:t>actualizada</a:t>
            </a:r>
            <a:r>
              <a:rPr lang="es-419"/>
              <a:t> de mascotas en </a:t>
            </a:r>
            <a:r>
              <a:rPr lang="es-419"/>
              <a:t>adopción</a:t>
            </a:r>
            <a:r>
              <a:rPr lang="es-419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Facilidad y comodidad para una postulación de adopción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Los </a:t>
            </a:r>
            <a:r>
              <a:rPr b="1" lang="es-419"/>
              <a:t>refugios: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Agilidad y comodidad para gestionar los animales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Mejor control sobre los ya adoptados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Información ordenada y centralizada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Mayor cobertura y alcance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490250" y="526350"/>
            <a:ext cx="815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400"/>
              <a:t>Licenciamiento tentativo: </a:t>
            </a:r>
            <a:endParaRPr b="1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/>
              <a:t>GNU LGPl v3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51650" y="7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Alcance, Incluye:</a:t>
            </a:r>
            <a:endParaRPr sz="3600"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351650" y="988775"/>
            <a:ext cx="85206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Roles de adoptante y refugio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Cargar mascotas para ser adoptadas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Ver información de los potenciales adoptantes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Actualizar información de las mascotas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Información de posibles malos adoptantes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Suscribirse a </a:t>
            </a:r>
            <a:r>
              <a:rPr lang="es-419" sz="2400"/>
              <a:t>adopción</a:t>
            </a:r>
            <a:r>
              <a:rPr lang="es-419" sz="2400"/>
              <a:t> de animales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Ver información de refugios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Buscar distintas mascotas y filtrarlas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Interfaz responsive para mobile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Alcance, no incluye: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Comunicación directa con refugios o adoptantes (sólo conectamos partes)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Garantía de la aprobación por parte del refugio de adopción tras una suscripción por parte del adoptante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Filtrar por razas (no creemos en preferencias por raza)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Aplicación mobile nativa (hay planes a futuro de hacerlo con Ionic para Android y iOs, pero no para el TIP)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Comentarios de publicaciones (no queremos que se asemeje a una red social)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Tecnologías</a:t>
            </a:r>
            <a:endParaRPr sz="3600"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0000"/>
                </a:solidFill>
              </a:rPr>
              <a:t> M</a:t>
            </a:r>
            <a:r>
              <a:rPr lang="es-419" sz="2400">
                <a:solidFill>
                  <a:srgbClr val="000000"/>
                </a:solidFill>
              </a:rPr>
              <a:t>ongo      </a:t>
            </a:r>
            <a:r>
              <a:rPr lang="es-419" sz="2400">
                <a:solidFill>
                  <a:srgbClr val="FF0000"/>
                </a:solidFill>
              </a:rPr>
              <a:t>E</a:t>
            </a:r>
            <a:r>
              <a:rPr lang="es-419" sz="2400">
                <a:solidFill>
                  <a:srgbClr val="000000"/>
                </a:solidFill>
              </a:rPr>
              <a:t>xpress     </a:t>
            </a:r>
            <a:r>
              <a:rPr lang="es-419" sz="2400">
                <a:solidFill>
                  <a:srgbClr val="FF0000"/>
                </a:solidFill>
              </a:rPr>
              <a:t>A</a:t>
            </a:r>
            <a:r>
              <a:rPr lang="es-419" sz="2400">
                <a:solidFill>
                  <a:srgbClr val="000000"/>
                </a:solidFill>
              </a:rPr>
              <a:t>ngular    </a:t>
            </a:r>
            <a:r>
              <a:rPr lang="es-419" sz="2400">
                <a:solidFill>
                  <a:srgbClr val="FF0000"/>
                </a:solidFill>
              </a:rPr>
              <a:t>N</a:t>
            </a:r>
            <a:r>
              <a:rPr lang="es-419" sz="2400">
                <a:solidFill>
                  <a:srgbClr val="000000"/>
                </a:solidFill>
              </a:rPr>
              <a:t>odeJs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275" y="1841725"/>
            <a:ext cx="60960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/>
        </p:nvSpPr>
        <p:spPr>
          <a:xfrm>
            <a:off x="5887800" y="4568875"/>
            <a:ext cx="32562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Proxima Nova"/>
                <a:ea typeface="Proxima Nova"/>
                <a:cs typeface="Proxima Nova"/>
                <a:sym typeface="Proxima Nova"/>
              </a:rPr>
              <a:t>Si, aprovechamos que está de moda….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422075" y="46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/>
              <a:t>¿Preguntas?</a:t>
            </a:r>
            <a:endParaRPr sz="3600"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422075" y="1448200"/>
            <a:ext cx="85206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¿Si? 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Este es el momento de hacerlas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¿No?  </a:t>
            </a:r>
            <a:endParaRPr sz="2400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400"/>
              <a:t>Mejor, ¡vamos a la demo!</a:t>
            </a:r>
            <a:endParaRPr sz="2400"/>
          </a:p>
          <a:p>
            <a:pPr indent="457200" lvl="0" marL="3200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