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408BAC6-B5BC-495E-ACD4-4BC549272780}" type="slidenum">
              <a:rPr b="0" lang="en-US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3d2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797080" cy="4090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9267BCB-1645-48FB-AEB3-725455F27A71}" type="slidenum">
              <a:rPr b="0" lang="en-US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1155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202729"/>
                </a:solidFill>
                <a:latin typeface="Proxima Nova"/>
                <a:ea typeface="Proxima Nova"/>
              </a:rPr>
              <a:t>Hero for Pets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210600" y="1458000"/>
            <a:ext cx="8722080" cy="63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Plataforma para facilitar y mejorar el control sobre la adopción de mascotas.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381600" y="776880"/>
            <a:ext cx="8520120" cy="491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02729"/>
                </a:solidFill>
                <a:latin typeface="Proxima Nova"/>
                <a:ea typeface="Proxima Nova"/>
              </a:rPr>
              <a:t>H4P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005840" y="4572000"/>
            <a:ext cx="705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Proxima Nova"/>
                <a:ea typeface="Proxima Nova"/>
              </a:rPr>
              <a:t>Alejandro Rossi</a:t>
            </a:r>
            <a:r>
              <a:rPr b="0" lang="en-US" sz="2200" spc="-1" strike="noStrike">
                <a:solidFill>
                  <a:srgbClr val="000000"/>
                </a:solidFill>
                <a:latin typeface="Proxima Nova"/>
                <a:ea typeface="Proxima Nova"/>
              </a:rPr>
              <a:t> y </a:t>
            </a:r>
            <a:r>
              <a:rPr b="1" lang="en-US" sz="2200" spc="-1" strike="noStrike">
                <a:solidFill>
                  <a:srgbClr val="000000"/>
                </a:solidFill>
                <a:latin typeface="Proxima Nova"/>
                <a:ea typeface="Proxima Nova"/>
              </a:rPr>
              <a:t>Emmanuel Pericon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3" name="Google Shape;108;p25" descr=""/>
          <p:cNvPicPr/>
          <p:nvPr/>
        </p:nvPicPr>
        <p:blipFill>
          <a:blip r:embed="rId1"/>
          <a:stretch/>
        </p:blipFill>
        <p:spPr>
          <a:xfrm>
            <a:off x="3551760" y="2097360"/>
            <a:ext cx="2179800" cy="21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74320" y="1896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Trabajo futuro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21920" y="467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286000" indent="457200">
              <a:lnSpc>
                <a:spcPct val="100000"/>
              </a:lnSpc>
            </a:pPr>
            <a:r>
              <a:rPr b="0" lang="en-US" sz="3600" spc="-1" strike="noStrike">
                <a:solidFill>
                  <a:srgbClr val="202729"/>
                </a:solidFill>
                <a:latin typeface="Proxima Nova"/>
                <a:ea typeface="Proxima Nova"/>
              </a:rPr>
              <a:t>¿Preguntas?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21920" y="1448280"/>
            <a:ext cx="8520120" cy="3546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200400" indent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¿Si?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Este es el momento de hacerlas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04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¿No?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0"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Mejor, ¡vamos a la demo!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0400" indent="457200"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200400" indent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1652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02729"/>
                </a:solidFill>
                <a:latin typeface="Proxima Nova"/>
                <a:ea typeface="Proxima Nova"/>
              </a:rPr>
              <a:t>¿Por qué elegimos esto?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985680"/>
            <a:ext cx="8520120" cy="378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Siendo dos amantes de los animales decidimos aportar nuestro grano de arena para mejorar la situación, haciendo lo que mejor sabemos hacer: vender humo… Digo, </a:t>
            </a:r>
            <a:r>
              <a:rPr b="1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codear!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Al ver la cantidad de animales abandonados, decidimos que tenemos la capacidad de ayudar a quienes los ayudan y a quienes les dan el hogar.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Decidimos ayudar a </a:t>
            </a:r>
            <a:r>
              <a:rPr b="1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refugios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 y </a:t>
            </a:r>
            <a:r>
              <a:rPr b="1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adoptantes.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Si bueno, pero ¿Qué ofrece?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817920"/>
            <a:ext cx="8520120" cy="3985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Para los </a:t>
            </a:r>
            <a:r>
              <a:rPr b="1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adoptantes</a:t>
            </a: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Información actualizada de mascotas en adopción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Facilidad y comodidad para una postulación de adopción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Para los </a:t>
            </a:r>
            <a:r>
              <a:rPr b="1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refugios: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Agilidad y comodidad para gestionar los animales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Mejor control sobre los ya adoptados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Información ordenada y centralizada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Mayor cobertura y alcance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90320" y="526320"/>
            <a:ext cx="815832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02729"/>
                </a:solidFill>
                <a:latin typeface="Proxima Nova"/>
                <a:ea typeface="Proxima Nova"/>
              </a:rPr>
              <a:t>Licenciamiento</a:t>
            </a:r>
            <a:br/>
            <a:r>
              <a:rPr b="1" lang="en-US" sz="4400" spc="-1" strike="noStrike">
                <a:solidFill>
                  <a:srgbClr val="202729"/>
                </a:solidFill>
                <a:latin typeface="Proxima Nova"/>
                <a:ea typeface="Proxima Nova"/>
              </a:rPr>
              <a:t>tentativo:</a:t>
            </a:r>
            <a:br/>
            <a:r>
              <a:rPr b="0" lang="en-US" sz="4400" spc="-1" strike="noStrike">
                <a:solidFill>
                  <a:srgbClr val="202729"/>
                </a:solidFill>
                <a:latin typeface="Proxima Nova"/>
                <a:ea typeface="Proxima Nova"/>
              </a:rPr>
              <a:t>GNU LGPL v3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51720" y="75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02729"/>
                </a:solidFill>
                <a:latin typeface="Proxima Nova"/>
                <a:ea typeface="Proxima Nova"/>
              </a:rPr>
              <a:t>Alcance, Incluye: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51720" y="988920"/>
            <a:ext cx="8520120" cy="373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Roles de adoptante y refugio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Cargar mascotas para ser adoptadas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Ver información de los potenciales adoptantes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Actualizar información de las mascotas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Información de posibles malos adoptantes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Suscribirse a adopción de animales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Ver información de refugios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Buscar distintas mascotas y filtrarlas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2400" spc="-1" strike="noStrike">
                <a:solidFill>
                  <a:srgbClr val="616161"/>
                </a:solidFill>
                <a:latin typeface="Proxima Nova"/>
                <a:ea typeface="Proxima Nova"/>
              </a:rPr>
              <a:t>Interfaz responsive para mobile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Alcance, no incluye: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Comunicación directa con refugios o adoptantes (sólo conectamos partes)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Garantía de la aprobación por parte del refugio de adopción tras una suscripción por parte del adoptante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Filtrar por razas (no creemos en preferencias por raza)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Aplicación mobile nativa (hay planes a futuro de hacerlo con Ionic para Android y iOs)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US" sz="1800" spc="-1" strike="noStrike">
                <a:solidFill>
                  <a:srgbClr val="616161"/>
                </a:solidFill>
                <a:latin typeface="Proxima Nova"/>
                <a:ea typeface="Proxima Nova"/>
              </a:rPr>
              <a:t>Comentarios de publicaciones (no queremos que se asemeje a una red social)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02729"/>
                </a:solidFill>
                <a:latin typeface="Proxima Nova"/>
                <a:ea typeface="Proxima Nova"/>
              </a:rPr>
              <a:t>Tecnologías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41000" y="1125360"/>
            <a:ext cx="8520120" cy="3172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Proxima Nova"/>
                <a:ea typeface="Proxima Nova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Proxima Nova"/>
                <a:ea typeface="Proxima Nova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ongo    </a:t>
            </a:r>
            <a:r>
              <a:rPr b="0" lang="en-US" sz="2400" spc="-1" strike="noStrike">
                <a:solidFill>
                  <a:srgbClr val="ff0000"/>
                </a:solidFill>
                <a:latin typeface="Proxima Nova"/>
                <a:ea typeface="Proxima Nova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xpress    </a:t>
            </a:r>
            <a:r>
              <a:rPr b="0" lang="en-US" sz="2400" spc="-1" strike="noStrike">
                <a:solidFill>
                  <a:srgbClr val="ff0000"/>
                </a:solidFill>
                <a:latin typeface="Proxima Nova"/>
                <a:ea typeface="Proxima Nova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ngular    </a:t>
            </a:r>
            <a:r>
              <a:rPr b="0" lang="en-US" sz="2400" spc="-1" strike="noStrike">
                <a:solidFill>
                  <a:srgbClr val="ff0000"/>
                </a:solidFill>
                <a:latin typeface="Proxima Nova"/>
                <a:ea typeface="Proxima Nova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odeJs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144;p31" descr=""/>
          <p:cNvPicPr/>
          <p:nvPr/>
        </p:nvPicPr>
        <p:blipFill>
          <a:blip r:embed="rId1"/>
          <a:stretch/>
        </p:blipFill>
        <p:spPr>
          <a:xfrm>
            <a:off x="1676880" y="1749240"/>
            <a:ext cx="6095520" cy="281916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5120640" y="4568400"/>
            <a:ext cx="402336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roxima Nova"/>
                <a:ea typeface="Proxima Nova"/>
              </a:rPr>
              <a:t>Si, aprovechamos que está de moda….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41000" y="1737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Presentación de la app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49560" y="1828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Lecciones aprendidas + Desafios que se presentaron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2019-12-01T23:09:09Z</dcterms:modified>
  <cp:revision>1</cp:revision>
  <dc:subject/>
  <dc:title/>
</cp:coreProperties>
</file>