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3"/>
  </p:normalViewPr>
  <p:slideViewPr>
    <p:cSldViewPr snapToGrid="0" snapToObjects="1">
      <p:cViewPr>
        <p:scale>
          <a:sx n="111" d="100"/>
          <a:sy n="111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2A26A-F968-C54D-B5B0-E303DF441063}" type="doc">
      <dgm:prSet loTypeId="urn:microsoft.com/office/officeart/2005/8/layout/process1" loCatId="" qsTypeId="urn:microsoft.com/office/officeart/2005/8/quickstyle/simple1" qsCatId="simple" csTypeId="urn:microsoft.com/office/officeart/2005/8/colors/accent1_4" csCatId="accent1" phldr="1"/>
      <dgm:spPr/>
    </dgm:pt>
    <dgm:pt modelId="{856CFD31-620A-5742-A8A7-8F1AD43FD4C2}">
      <dgm:prSet phldrT="[Text]"/>
      <dgm:spPr/>
      <dgm:t>
        <a:bodyPr/>
        <a:lstStyle/>
        <a:p>
          <a:r>
            <a:rPr lang="en-US" dirty="0"/>
            <a:t>Step 0: Preliminaries</a:t>
          </a:r>
        </a:p>
      </dgm:t>
    </dgm:pt>
    <dgm:pt modelId="{DA3AB2C5-94BA-1A4D-A9E8-0D1B717FC126}" type="parTrans" cxnId="{4498B403-21DF-8144-9673-D858DD4D4FBA}">
      <dgm:prSet/>
      <dgm:spPr/>
      <dgm:t>
        <a:bodyPr/>
        <a:lstStyle/>
        <a:p>
          <a:endParaRPr lang="en-US"/>
        </a:p>
      </dgm:t>
    </dgm:pt>
    <dgm:pt modelId="{C9E38BEC-47EE-104A-A367-365D21BA1417}" type="sibTrans" cxnId="{4498B403-21DF-8144-9673-D858DD4D4FBA}">
      <dgm:prSet/>
      <dgm:spPr/>
      <dgm:t>
        <a:bodyPr/>
        <a:lstStyle/>
        <a:p>
          <a:endParaRPr lang="en-US"/>
        </a:p>
      </dgm:t>
    </dgm:pt>
    <dgm:pt modelId="{9D02BA98-C12E-0B46-BE98-63D3FF01384C}">
      <dgm:prSet phldrT="[Text]"/>
      <dgm:spPr/>
      <dgm:t>
        <a:bodyPr/>
        <a:lstStyle/>
        <a:p>
          <a:r>
            <a:rPr lang="en-US" dirty="0"/>
            <a:t>Step 1: Setup Working Environment</a:t>
          </a:r>
        </a:p>
      </dgm:t>
    </dgm:pt>
    <dgm:pt modelId="{F3D07C9B-FC11-9A46-A568-FCE5A15EB0DA}" type="parTrans" cxnId="{974D6FE9-CA27-CC48-93AE-01A343A42003}">
      <dgm:prSet/>
      <dgm:spPr/>
      <dgm:t>
        <a:bodyPr/>
        <a:lstStyle/>
        <a:p>
          <a:endParaRPr lang="en-US"/>
        </a:p>
      </dgm:t>
    </dgm:pt>
    <dgm:pt modelId="{AE7FADB2-5960-F749-9064-79E9622C9992}" type="sibTrans" cxnId="{974D6FE9-CA27-CC48-93AE-01A343A42003}">
      <dgm:prSet/>
      <dgm:spPr/>
      <dgm:t>
        <a:bodyPr/>
        <a:lstStyle/>
        <a:p>
          <a:endParaRPr lang="en-US"/>
        </a:p>
      </dgm:t>
    </dgm:pt>
    <dgm:pt modelId="{76998E2B-E6D5-BC4F-90AC-5018B2BE8FD0}">
      <dgm:prSet phldrT="[Text]"/>
      <dgm:spPr/>
      <dgm:t>
        <a:bodyPr/>
        <a:lstStyle/>
        <a:p>
          <a:r>
            <a:rPr lang="en-US" dirty="0"/>
            <a:t>Step 2: Run Data Analyses</a:t>
          </a:r>
        </a:p>
      </dgm:t>
    </dgm:pt>
    <dgm:pt modelId="{78AB778D-1D77-F64D-ADBB-3D29B82D1AF9}" type="parTrans" cxnId="{858C321C-4B42-D343-8350-E2D94987C1D5}">
      <dgm:prSet/>
      <dgm:spPr/>
      <dgm:t>
        <a:bodyPr/>
        <a:lstStyle/>
        <a:p>
          <a:endParaRPr lang="en-US"/>
        </a:p>
      </dgm:t>
    </dgm:pt>
    <dgm:pt modelId="{E0622E32-3DF7-D445-8605-3D4EEDABB66B}" type="sibTrans" cxnId="{858C321C-4B42-D343-8350-E2D94987C1D5}">
      <dgm:prSet/>
      <dgm:spPr/>
      <dgm:t>
        <a:bodyPr/>
        <a:lstStyle/>
        <a:p>
          <a:endParaRPr lang="en-US"/>
        </a:p>
      </dgm:t>
    </dgm:pt>
    <dgm:pt modelId="{09633F14-C4D2-8644-8FC8-6B69E0DFF015}">
      <dgm:prSet phldrT="[Text]"/>
      <dgm:spPr/>
      <dgm:t>
        <a:bodyPr/>
        <a:lstStyle/>
        <a:p>
          <a:r>
            <a:rPr lang="en-US" dirty="0"/>
            <a:t>Import Packages</a:t>
          </a:r>
        </a:p>
      </dgm:t>
    </dgm:pt>
    <dgm:pt modelId="{DF8AC696-6CDF-454B-BE26-5DAC99DD1CCB}" type="parTrans" cxnId="{818FAC0E-E917-604C-BC7A-70156417CA8C}">
      <dgm:prSet/>
      <dgm:spPr/>
      <dgm:t>
        <a:bodyPr/>
        <a:lstStyle/>
        <a:p>
          <a:endParaRPr lang="en-US"/>
        </a:p>
      </dgm:t>
    </dgm:pt>
    <dgm:pt modelId="{14A56743-417C-EA46-B44B-34B4FEFEC5C7}" type="sibTrans" cxnId="{818FAC0E-E917-604C-BC7A-70156417CA8C}">
      <dgm:prSet/>
      <dgm:spPr/>
      <dgm:t>
        <a:bodyPr/>
        <a:lstStyle/>
        <a:p>
          <a:endParaRPr lang="en-US"/>
        </a:p>
      </dgm:t>
    </dgm:pt>
    <dgm:pt modelId="{A5BE107C-0120-0742-A399-178F236FD5C9}">
      <dgm:prSet phldrT="[Text]"/>
      <dgm:spPr/>
      <dgm:t>
        <a:bodyPr/>
        <a:lstStyle/>
        <a:p>
          <a:r>
            <a:rPr lang="en-US" dirty="0"/>
            <a:t>Open Data</a:t>
          </a:r>
        </a:p>
      </dgm:t>
    </dgm:pt>
    <dgm:pt modelId="{A5BC2059-F759-0B4F-BC45-417ED95BDE51}" type="parTrans" cxnId="{6CDC6E95-59B0-C745-AA94-3ABAD0FBB09C}">
      <dgm:prSet/>
      <dgm:spPr/>
      <dgm:t>
        <a:bodyPr/>
        <a:lstStyle/>
        <a:p>
          <a:endParaRPr lang="en-US"/>
        </a:p>
      </dgm:t>
    </dgm:pt>
    <dgm:pt modelId="{E660E777-3177-2445-96A9-BB3EDB15F7D4}" type="sibTrans" cxnId="{6CDC6E95-59B0-C745-AA94-3ABAD0FBB09C}">
      <dgm:prSet/>
      <dgm:spPr/>
      <dgm:t>
        <a:bodyPr/>
        <a:lstStyle/>
        <a:p>
          <a:endParaRPr lang="en-US"/>
        </a:p>
      </dgm:t>
    </dgm:pt>
    <dgm:pt modelId="{26D37C78-E96F-B943-AE50-5F2A39A0B9C4}">
      <dgm:prSet phldrT="[Text]"/>
      <dgm:spPr/>
      <dgm:t>
        <a:bodyPr/>
        <a:lstStyle/>
        <a:p>
          <a:r>
            <a:rPr lang="en-US" dirty="0"/>
            <a:t>Modify variables</a:t>
          </a:r>
        </a:p>
      </dgm:t>
    </dgm:pt>
    <dgm:pt modelId="{089907B0-D085-F34E-8CC3-799EC7E276F2}" type="parTrans" cxnId="{EBB73F5F-1B37-C143-9F6D-5C0FCA3A151E}">
      <dgm:prSet/>
      <dgm:spPr/>
      <dgm:t>
        <a:bodyPr/>
        <a:lstStyle/>
        <a:p>
          <a:endParaRPr lang="en-US"/>
        </a:p>
      </dgm:t>
    </dgm:pt>
    <dgm:pt modelId="{795DF7E2-0044-6641-90B6-EBC1EB0C66AE}" type="sibTrans" cxnId="{EBB73F5F-1B37-C143-9F6D-5C0FCA3A151E}">
      <dgm:prSet/>
      <dgm:spPr/>
      <dgm:t>
        <a:bodyPr/>
        <a:lstStyle/>
        <a:p>
          <a:endParaRPr lang="en-US"/>
        </a:p>
      </dgm:t>
    </dgm:pt>
    <dgm:pt modelId="{6CA8B809-9B93-4E48-8C8C-9C4B61FB72CA}">
      <dgm:prSet phldrT="[Text]"/>
      <dgm:spPr/>
      <dgm:t>
        <a:bodyPr/>
        <a:lstStyle/>
        <a:p>
          <a:endParaRPr lang="en-US" dirty="0"/>
        </a:p>
      </dgm:t>
    </dgm:pt>
    <dgm:pt modelId="{A4BC69A3-63AA-6E4E-BDD7-197FFC6EA384}" type="parTrans" cxnId="{7671D2C7-6121-2A47-A090-1C6CF5743A10}">
      <dgm:prSet/>
      <dgm:spPr/>
      <dgm:t>
        <a:bodyPr/>
        <a:lstStyle/>
        <a:p>
          <a:endParaRPr lang="en-US"/>
        </a:p>
      </dgm:t>
    </dgm:pt>
    <dgm:pt modelId="{B1B481C9-7721-9945-86EB-85CBB7E941B0}" type="sibTrans" cxnId="{7671D2C7-6121-2A47-A090-1C6CF5743A10}">
      <dgm:prSet/>
      <dgm:spPr/>
      <dgm:t>
        <a:bodyPr/>
        <a:lstStyle/>
        <a:p>
          <a:endParaRPr lang="en-US"/>
        </a:p>
      </dgm:t>
    </dgm:pt>
    <dgm:pt modelId="{3FD2A46B-4B1E-3647-9849-06B7C32FB5BA}">
      <dgm:prSet phldrT="[Text]"/>
      <dgm:spPr/>
      <dgm:t>
        <a:bodyPr/>
        <a:lstStyle/>
        <a:p>
          <a:r>
            <a:rPr lang="en-US" dirty="0"/>
            <a:t>Compute Statistics</a:t>
          </a:r>
        </a:p>
      </dgm:t>
    </dgm:pt>
    <dgm:pt modelId="{0ABF5822-CAB1-084D-B4E3-BE7CF3C4FC45}" type="parTrans" cxnId="{C2C39FE9-18EC-6F4B-A227-7C3EA9EFD7EA}">
      <dgm:prSet/>
      <dgm:spPr/>
      <dgm:t>
        <a:bodyPr/>
        <a:lstStyle/>
        <a:p>
          <a:endParaRPr lang="en-US"/>
        </a:p>
      </dgm:t>
    </dgm:pt>
    <dgm:pt modelId="{15A1463A-BBE7-D04B-96FB-9F5227D2E8D0}" type="sibTrans" cxnId="{C2C39FE9-18EC-6F4B-A227-7C3EA9EFD7EA}">
      <dgm:prSet/>
      <dgm:spPr/>
      <dgm:t>
        <a:bodyPr/>
        <a:lstStyle/>
        <a:p>
          <a:endParaRPr lang="en-US"/>
        </a:p>
      </dgm:t>
    </dgm:pt>
    <dgm:pt modelId="{AA16BC75-2906-DB42-99B9-7E95D9900FBB}">
      <dgm:prSet phldrT="[Text]"/>
      <dgm:spPr/>
      <dgm:t>
        <a:bodyPr/>
        <a:lstStyle/>
        <a:p>
          <a:r>
            <a:rPr lang="en-US" dirty="0"/>
            <a:t>Produce graphs or tables</a:t>
          </a:r>
        </a:p>
      </dgm:t>
    </dgm:pt>
    <dgm:pt modelId="{6CC50787-1249-2B47-9D92-057477F622ED}" type="parTrans" cxnId="{44C359B9-2DFF-5746-B0CC-BB5CB8DE9C1C}">
      <dgm:prSet/>
      <dgm:spPr/>
      <dgm:t>
        <a:bodyPr/>
        <a:lstStyle/>
        <a:p>
          <a:endParaRPr lang="en-US"/>
        </a:p>
      </dgm:t>
    </dgm:pt>
    <dgm:pt modelId="{1D64460C-FADE-D543-AD2F-3272ED6EC21A}" type="sibTrans" cxnId="{44C359B9-2DFF-5746-B0CC-BB5CB8DE9C1C}">
      <dgm:prSet/>
      <dgm:spPr/>
      <dgm:t>
        <a:bodyPr/>
        <a:lstStyle/>
        <a:p>
          <a:endParaRPr lang="en-US"/>
        </a:p>
      </dgm:t>
    </dgm:pt>
    <dgm:pt modelId="{B4529036-3878-4848-BBFC-9AC208C4204B}">
      <dgm:prSet phldrT="[Text]"/>
      <dgm:spPr/>
      <dgm:t>
        <a:bodyPr/>
        <a:lstStyle/>
        <a:p>
          <a:r>
            <a:rPr lang="en-US" dirty="0"/>
            <a:t>Define Directory (optional)</a:t>
          </a:r>
        </a:p>
      </dgm:t>
    </dgm:pt>
    <dgm:pt modelId="{DD102E28-C621-1E4F-8540-DC223A83AD5F}" type="parTrans" cxnId="{26A832B9-B0A4-9F42-8262-D6791BAAB7D4}">
      <dgm:prSet/>
      <dgm:spPr/>
      <dgm:t>
        <a:bodyPr/>
        <a:lstStyle/>
        <a:p>
          <a:endParaRPr lang="en-US"/>
        </a:p>
      </dgm:t>
    </dgm:pt>
    <dgm:pt modelId="{3EF99181-55DE-7940-B73C-C5D66BBEC299}" type="sibTrans" cxnId="{26A832B9-B0A4-9F42-8262-D6791BAAB7D4}">
      <dgm:prSet/>
      <dgm:spPr/>
      <dgm:t>
        <a:bodyPr/>
        <a:lstStyle/>
        <a:p>
          <a:endParaRPr lang="en-US"/>
        </a:p>
      </dgm:t>
    </dgm:pt>
    <dgm:pt modelId="{BB9FD41D-7A0A-1546-AC18-27D3418FAD47}">
      <dgm:prSet phldrT="[Text]"/>
      <dgm:spPr/>
      <dgm:t>
        <a:bodyPr/>
        <a:lstStyle/>
        <a:p>
          <a:r>
            <a:rPr lang="en-US" dirty="0"/>
            <a:t>Open </a:t>
          </a:r>
          <a:r>
            <a:rPr lang="en-US" dirty="0" err="1"/>
            <a:t>Jupyter</a:t>
          </a:r>
          <a:r>
            <a:rPr lang="en-US" dirty="0"/>
            <a:t>: Automatically initiates "Base Python"</a:t>
          </a:r>
        </a:p>
      </dgm:t>
    </dgm:pt>
    <dgm:pt modelId="{118A1A43-F0F0-404D-A544-C9D266B29755}" type="parTrans" cxnId="{9F59B6EC-1EE5-FF4A-8EB9-BCF7361ADD41}">
      <dgm:prSet/>
      <dgm:spPr/>
      <dgm:t>
        <a:bodyPr/>
        <a:lstStyle/>
        <a:p>
          <a:endParaRPr lang="en-US"/>
        </a:p>
      </dgm:t>
    </dgm:pt>
    <dgm:pt modelId="{3CF1B971-1DC7-F547-9A40-9C15B52D3129}" type="sibTrans" cxnId="{9F59B6EC-1EE5-FF4A-8EB9-BCF7361ADD41}">
      <dgm:prSet/>
      <dgm:spPr/>
      <dgm:t>
        <a:bodyPr/>
        <a:lstStyle/>
        <a:p>
          <a:endParaRPr lang="en-US"/>
        </a:p>
      </dgm:t>
    </dgm:pt>
    <dgm:pt modelId="{5DB9886A-FB7D-8449-90E4-310EA1A57F1F}">
      <dgm:prSet phldrT="[Text]"/>
      <dgm:spPr/>
      <dgm:t>
        <a:bodyPr/>
        <a:lstStyle/>
        <a:p>
          <a:r>
            <a:rPr lang="en-US" dirty="0"/>
            <a:t>Install new package in terminal (if necessary)</a:t>
          </a:r>
        </a:p>
      </dgm:t>
    </dgm:pt>
    <dgm:pt modelId="{E594E3FA-C988-A54D-8B00-8D3E93FD2C7F}" type="parTrans" cxnId="{939391A6-864C-FF43-BCD7-9B45172E9FD4}">
      <dgm:prSet/>
      <dgm:spPr/>
      <dgm:t>
        <a:bodyPr/>
        <a:lstStyle/>
        <a:p>
          <a:endParaRPr lang="en-US"/>
        </a:p>
      </dgm:t>
    </dgm:pt>
    <dgm:pt modelId="{84D397DD-B4A7-9940-9EE3-934E51F1F7EB}" type="sibTrans" cxnId="{939391A6-864C-FF43-BCD7-9B45172E9FD4}">
      <dgm:prSet/>
      <dgm:spPr/>
      <dgm:t>
        <a:bodyPr/>
        <a:lstStyle/>
        <a:p>
          <a:endParaRPr lang="en-US"/>
        </a:p>
      </dgm:t>
    </dgm:pt>
    <dgm:pt modelId="{256C9E04-5830-8940-8B7E-21499C5C2512}" type="pres">
      <dgm:prSet presAssocID="{2042A26A-F968-C54D-B5B0-E303DF441063}" presName="Name0" presStyleCnt="0">
        <dgm:presLayoutVars>
          <dgm:dir/>
          <dgm:resizeHandles val="exact"/>
        </dgm:presLayoutVars>
      </dgm:prSet>
      <dgm:spPr/>
    </dgm:pt>
    <dgm:pt modelId="{8A8BCDD5-719A-6C4C-A205-82907F5100FF}" type="pres">
      <dgm:prSet presAssocID="{856CFD31-620A-5742-A8A7-8F1AD43FD4C2}" presName="node" presStyleLbl="node1" presStyleIdx="0" presStyleCnt="3">
        <dgm:presLayoutVars>
          <dgm:bulletEnabled val="1"/>
        </dgm:presLayoutVars>
      </dgm:prSet>
      <dgm:spPr/>
    </dgm:pt>
    <dgm:pt modelId="{71AE3726-812D-D34D-8404-2416A5AA74CE}" type="pres">
      <dgm:prSet presAssocID="{C9E38BEC-47EE-104A-A367-365D21BA1417}" presName="sibTrans" presStyleLbl="sibTrans2D1" presStyleIdx="0" presStyleCnt="2"/>
      <dgm:spPr/>
    </dgm:pt>
    <dgm:pt modelId="{4F5E49F0-CDF8-4343-A9C2-C78CAE1821E8}" type="pres">
      <dgm:prSet presAssocID="{C9E38BEC-47EE-104A-A367-365D21BA1417}" presName="connectorText" presStyleLbl="sibTrans2D1" presStyleIdx="0" presStyleCnt="2"/>
      <dgm:spPr/>
    </dgm:pt>
    <dgm:pt modelId="{5F961FDA-A9FA-DE4B-8E22-0E77D93CB88F}" type="pres">
      <dgm:prSet presAssocID="{9D02BA98-C12E-0B46-BE98-63D3FF01384C}" presName="node" presStyleLbl="node1" presStyleIdx="1" presStyleCnt="3">
        <dgm:presLayoutVars>
          <dgm:bulletEnabled val="1"/>
        </dgm:presLayoutVars>
      </dgm:prSet>
      <dgm:spPr/>
    </dgm:pt>
    <dgm:pt modelId="{8FB853CB-33C7-5647-A6BC-303E2A6CE829}" type="pres">
      <dgm:prSet presAssocID="{AE7FADB2-5960-F749-9064-79E9622C9992}" presName="sibTrans" presStyleLbl="sibTrans2D1" presStyleIdx="1" presStyleCnt="2"/>
      <dgm:spPr/>
    </dgm:pt>
    <dgm:pt modelId="{3BE98811-9EA0-2E40-9611-1AD8AD8A7991}" type="pres">
      <dgm:prSet presAssocID="{AE7FADB2-5960-F749-9064-79E9622C9992}" presName="connectorText" presStyleLbl="sibTrans2D1" presStyleIdx="1" presStyleCnt="2"/>
      <dgm:spPr/>
    </dgm:pt>
    <dgm:pt modelId="{4969AB6C-2997-6045-8B06-44FD19BB66F5}" type="pres">
      <dgm:prSet presAssocID="{76998E2B-E6D5-BC4F-90AC-5018B2BE8FD0}" presName="node" presStyleLbl="node1" presStyleIdx="2" presStyleCnt="3">
        <dgm:presLayoutVars>
          <dgm:bulletEnabled val="1"/>
        </dgm:presLayoutVars>
      </dgm:prSet>
      <dgm:spPr/>
    </dgm:pt>
  </dgm:ptLst>
  <dgm:cxnLst>
    <dgm:cxn modelId="{4498B403-21DF-8144-9673-D858DD4D4FBA}" srcId="{2042A26A-F968-C54D-B5B0-E303DF441063}" destId="{856CFD31-620A-5742-A8A7-8F1AD43FD4C2}" srcOrd="0" destOrd="0" parTransId="{DA3AB2C5-94BA-1A4D-A9E8-0D1B717FC126}" sibTransId="{C9E38BEC-47EE-104A-A367-365D21BA1417}"/>
    <dgm:cxn modelId="{673EB20A-7F61-024A-9CF4-68C8A22B984D}" type="presOf" srcId="{B4529036-3878-4848-BBFC-9AC208C4204B}" destId="{5F961FDA-A9FA-DE4B-8E22-0E77D93CB88F}" srcOrd="0" destOrd="3" presId="urn:microsoft.com/office/officeart/2005/8/layout/process1"/>
    <dgm:cxn modelId="{818FAC0E-E917-604C-BC7A-70156417CA8C}" srcId="{9D02BA98-C12E-0B46-BE98-63D3FF01384C}" destId="{09633F14-C4D2-8644-8FC8-6B69E0DFF015}" srcOrd="0" destOrd="0" parTransId="{DF8AC696-6CDF-454B-BE26-5DAC99DD1CCB}" sibTransId="{14A56743-417C-EA46-B44B-34B4FEFEC5C7}"/>
    <dgm:cxn modelId="{ED6BB510-EC78-1041-843E-2022D7C6B309}" type="presOf" srcId="{6CA8B809-9B93-4E48-8C8C-9C4B61FB72CA}" destId="{4969AB6C-2997-6045-8B06-44FD19BB66F5}" srcOrd="0" destOrd="4" presId="urn:microsoft.com/office/officeart/2005/8/layout/process1"/>
    <dgm:cxn modelId="{965F2013-AEBD-CB42-B787-4449105DD03A}" type="presOf" srcId="{76998E2B-E6D5-BC4F-90AC-5018B2BE8FD0}" destId="{4969AB6C-2997-6045-8B06-44FD19BB66F5}" srcOrd="0" destOrd="0" presId="urn:microsoft.com/office/officeart/2005/8/layout/process1"/>
    <dgm:cxn modelId="{858C321C-4B42-D343-8350-E2D94987C1D5}" srcId="{2042A26A-F968-C54D-B5B0-E303DF441063}" destId="{76998E2B-E6D5-BC4F-90AC-5018B2BE8FD0}" srcOrd="2" destOrd="0" parTransId="{78AB778D-1D77-F64D-ADBB-3D29B82D1AF9}" sibTransId="{E0622E32-3DF7-D445-8605-3D4EEDABB66B}"/>
    <dgm:cxn modelId="{36507B1C-7458-D045-B663-95D711BF858A}" type="presOf" srcId="{5DB9886A-FB7D-8449-90E4-310EA1A57F1F}" destId="{8A8BCDD5-719A-6C4C-A205-82907F5100FF}" srcOrd="0" destOrd="1" presId="urn:microsoft.com/office/officeart/2005/8/layout/process1"/>
    <dgm:cxn modelId="{E3077F22-149D-944B-802E-F6BA0B4CCBEF}" type="presOf" srcId="{2042A26A-F968-C54D-B5B0-E303DF441063}" destId="{256C9E04-5830-8940-8B7E-21499C5C2512}" srcOrd="0" destOrd="0" presId="urn:microsoft.com/office/officeart/2005/8/layout/process1"/>
    <dgm:cxn modelId="{B501F551-B00F-6E49-B5A2-5E77540FD711}" type="presOf" srcId="{AE7FADB2-5960-F749-9064-79E9622C9992}" destId="{3BE98811-9EA0-2E40-9611-1AD8AD8A7991}" srcOrd="1" destOrd="0" presId="urn:microsoft.com/office/officeart/2005/8/layout/process1"/>
    <dgm:cxn modelId="{571D5D55-F916-DE49-98AF-BD00CD943839}" type="presOf" srcId="{AE7FADB2-5960-F749-9064-79E9622C9992}" destId="{8FB853CB-33C7-5647-A6BC-303E2A6CE829}" srcOrd="0" destOrd="0" presId="urn:microsoft.com/office/officeart/2005/8/layout/process1"/>
    <dgm:cxn modelId="{9E10CA5C-E35A-CE49-A96A-259872D03444}" type="presOf" srcId="{AA16BC75-2906-DB42-99B9-7E95D9900FBB}" destId="{4969AB6C-2997-6045-8B06-44FD19BB66F5}" srcOrd="0" destOrd="3" presId="urn:microsoft.com/office/officeart/2005/8/layout/process1"/>
    <dgm:cxn modelId="{EBB73F5F-1B37-C143-9F6D-5C0FCA3A151E}" srcId="{76998E2B-E6D5-BC4F-90AC-5018B2BE8FD0}" destId="{26D37C78-E96F-B943-AE50-5F2A39A0B9C4}" srcOrd="0" destOrd="0" parTransId="{089907B0-D085-F34E-8CC3-799EC7E276F2}" sibTransId="{795DF7E2-0044-6641-90B6-EBC1EB0C66AE}"/>
    <dgm:cxn modelId="{21646962-F3C9-7548-A3BA-2A477D6A0A7F}" type="presOf" srcId="{BB9FD41D-7A0A-1546-AC18-27D3418FAD47}" destId="{8A8BCDD5-719A-6C4C-A205-82907F5100FF}" srcOrd="0" destOrd="2" presId="urn:microsoft.com/office/officeart/2005/8/layout/process1"/>
    <dgm:cxn modelId="{CC89876B-5AD5-0147-B8B1-F7BAA301CDD3}" type="presOf" srcId="{C9E38BEC-47EE-104A-A367-365D21BA1417}" destId="{71AE3726-812D-D34D-8404-2416A5AA74CE}" srcOrd="0" destOrd="0" presId="urn:microsoft.com/office/officeart/2005/8/layout/process1"/>
    <dgm:cxn modelId="{6F8B7C82-6E2F-804B-BFF4-9C061AA9FC26}" type="presOf" srcId="{9D02BA98-C12E-0B46-BE98-63D3FF01384C}" destId="{5F961FDA-A9FA-DE4B-8E22-0E77D93CB88F}" srcOrd="0" destOrd="0" presId="urn:microsoft.com/office/officeart/2005/8/layout/process1"/>
    <dgm:cxn modelId="{6CDC6E95-59B0-C745-AA94-3ABAD0FBB09C}" srcId="{9D02BA98-C12E-0B46-BE98-63D3FF01384C}" destId="{A5BE107C-0120-0742-A399-178F236FD5C9}" srcOrd="1" destOrd="0" parTransId="{A5BC2059-F759-0B4F-BC45-417ED95BDE51}" sibTransId="{E660E777-3177-2445-96A9-BB3EDB15F7D4}"/>
    <dgm:cxn modelId="{77F1DE95-D91B-874A-AC74-3D4FC16632F6}" type="presOf" srcId="{A5BE107C-0120-0742-A399-178F236FD5C9}" destId="{5F961FDA-A9FA-DE4B-8E22-0E77D93CB88F}" srcOrd="0" destOrd="2" presId="urn:microsoft.com/office/officeart/2005/8/layout/process1"/>
    <dgm:cxn modelId="{91550D9F-97FE-3B4C-AFD3-F4B137BC9DDE}" type="presOf" srcId="{3FD2A46B-4B1E-3647-9849-06B7C32FB5BA}" destId="{4969AB6C-2997-6045-8B06-44FD19BB66F5}" srcOrd="0" destOrd="2" presId="urn:microsoft.com/office/officeart/2005/8/layout/process1"/>
    <dgm:cxn modelId="{E1A9B5A4-F9D1-5C41-AC01-DC3338C5A48C}" type="presOf" srcId="{856CFD31-620A-5742-A8A7-8F1AD43FD4C2}" destId="{8A8BCDD5-719A-6C4C-A205-82907F5100FF}" srcOrd="0" destOrd="0" presId="urn:microsoft.com/office/officeart/2005/8/layout/process1"/>
    <dgm:cxn modelId="{939391A6-864C-FF43-BCD7-9B45172E9FD4}" srcId="{856CFD31-620A-5742-A8A7-8F1AD43FD4C2}" destId="{5DB9886A-FB7D-8449-90E4-310EA1A57F1F}" srcOrd="0" destOrd="0" parTransId="{E594E3FA-C988-A54D-8B00-8D3E93FD2C7F}" sibTransId="{84D397DD-B4A7-9940-9EE3-934E51F1F7EB}"/>
    <dgm:cxn modelId="{4BF37EB6-AE9A-A249-B934-F1C1772D6EF8}" type="presOf" srcId="{09633F14-C4D2-8644-8FC8-6B69E0DFF015}" destId="{5F961FDA-A9FA-DE4B-8E22-0E77D93CB88F}" srcOrd="0" destOrd="1" presId="urn:microsoft.com/office/officeart/2005/8/layout/process1"/>
    <dgm:cxn modelId="{26A832B9-B0A4-9F42-8262-D6791BAAB7D4}" srcId="{9D02BA98-C12E-0B46-BE98-63D3FF01384C}" destId="{B4529036-3878-4848-BBFC-9AC208C4204B}" srcOrd="2" destOrd="0" parTransId="{DD102E28-C621-1E4F-8540-DC223A83AD5F}" sibTransId="{3EF99181-55DE-7940-B73C-C5D66BBEC299}"/>
    <dgm:cxn modelId="{44C359B9-2DFF-5746-B0CC-BB5CB8DE9C1C}" srcId="{76998E2B-E6D5-BC4F-90AC-5018B2BE8FD0}" destId="{AA16BC75-2906-DB42-99B9-7E95D9900FBB}" srcOrd="2" destOrd="0" parTransId="{6CC50787-1249-2B47-9D92-057477F622ED}" sibTransId="{1D64460C-FADE-D543-AD2F-3272ED6EC21A}"/>
    <dgm:cxn modelId="{B2141DBC-7954-AC40-9ED2-C655EB6A9B07}" type="presOf" srcId="{C9E38BEC-47EE-104A-A367-365D21BA1417}" destId="{4F5E49F0-CDF8-4343-A9C2-C78CAE1821E8}" srcOrd="1" destOrd="0" presId="urn:microsoft.com/office/officeart/2005/8/layout/process1"/>
    <dgm:cxn modelId="{7671D2C7-6121-2A47-A090-1C6CF5743A10}" srcId="{76998E2B-E6D5-BC4F-90AC-5018B2BE8FD0}" destId="{6CA8B809-9B93-4E48-8C8C-9C4B61FB72CA}" srcOrd="3" destOrd="0" parTransId="{A4BC69A3-63AA-6E4E-BDD7-197FFC6EA384}" sibTransId="{B1B481C9-7721-9945-86EB-85CBB7E941B0}"/>
    <dgm:cxn modelId="{88E25CD4-B7A0-EE43-A26B-17E675953F6E}" type="presOf" srcId="{26D37C78-E96F-B943-AE50-5F2A39A0B9C4}" destId="{4969AB6C-2997-6045-8B06-44FD19BB66F5}" srcOrd="0" destOrd="1" presId="urn:microsoft.com/office/officeart/2005/8/layout/process1"/>
    <dgm:cxn modelId="{974D6FE9-CA27-CC48-93AE-01A343A42003}" srcId="{2042A26A-F968-C54D-B5B0-E303DF441063}" destId="{9D02BA98-C12E-0B46-BE98-63D3FF01384C}" srcOrd="1" destOrd="0" parTransId="{F3D07C9B-FC11-9A46-A568-FCE5A15EB0DA}" sibTransId="{AE7FADB2-5960-F749-9064-79E9622C9992}"/>
    <dgm:cxn modelId="{C2C39FE9-18EC-6F4B-A227-7C3EA9EFD7EA}" srcId="{76998E2B-E6D5-BC4F-90AC-5018B2BE8FD0}" destId="{3FD2A46B-4B1E-3647-9849-06B7C32FB5BA}" srcOrd="1" destOrd="0" parTransId="{0ABF5822-CAB1-084D-B4E3-BE7CF3C4FC45}" sibTransId="{15A1463A-BBE7-D04B-96FB-9F5227D2E8D0}"/>
    <dgm:cxn modelId="{9F59B6EC-1EE5-FF4A-8EB9-BCF7361ADD41}" srcId="{856CFD31-620A-5742-A8A7-8F1AD43FD4C2}" destId="{BB9FD41D-7A0A-1546-AC18-27D3418FAD47}" srcOrd="1" destOrd="0" parTransId="{118A1A43-F0F0-404D-A544-C9D266B29755}" sibTransId="{3CF1B971-1DC7-F547-9A40-9C15B52D3129}"/>
    <dgm:cxn modelId="{FBD9F195-B26D-D647-8825-E98278459E85}" type="presParOf" srcId="{256C9E04-5830-8940-8B7E-21499C5C2512}" destId="{8A8BCDD5-719A-6C4C-A205-82907F5100FF}" srcOrd="0" destOrd="0" presId="urn:microsoft.com/office/officeart/2005/8/layout/process1"/>
    <dgm:cxn modelId="{287C6AB2-4393-2A47-8D1C-BB3EC2A83D45}" type="presParOf" srcId="{256C9E04-5830-8940-8B7E-21499C5C2512}" destId="{71AE3726-812D-D34D-8404-2416A5AA74CE}" srcOrd="1" destOrd="0" presId="urn:microsoft.com/office/officeart/2005/8/layout/process1"/>
    <dgm:cxn modelId="{5979CEFD-AE5A-7543-B533-5B86C29AB9F6}" type="presParOf" srcId="{71AE3726-812D-D34D-8404-2416A5AA74CE}" destId="{4F5E49F0-CDF8-4343-A9C2-C78CAE1821E8}" srcOrd="0" destOrd="0" presId="urn:microsoft.com/office/officeart/2005/8/layout/process1"/>
    <dgm:cxn modelId="{AB6082B2-F3C7-E64F-824A-7BCFAEE91D5B}" type="presParOf" srcId="{256C9E04-5830-8940-8B7E-21499C5C2512}" destId="{5F961FDA-A9FA-DE4B-8E22-0E77D93CB88F}" srcOrd="2" destOrd="0" presId="urn:microsoft.com/office/officeart/2005/8/layout/process1"/>
    <dgm:cxn modelId="{37C96507-E396-D34D-A212-7AFAC1BC9557}" type="presParOf" srcId="{256C9E04-5830-8940-8B7E-21499C5C2512}" destId="{8FB853CB-33C7-5647-A6BC-303E2A6CE829}" srcOrd="3" destOrd="0" presId="urn:microsoft.com/office/officeart/2005/8/layout/process1"/>
    <dgm:cxn modelId="{24110B35-AF8C-5D43-8861-339563210AD4}" type="presParOf" srcId="{8FB853CB-33C7-5647-A6BC-303E2A6CE829}" destId="{3BE98811-9EA0-2E40-9611-1AD8AD8A7991}" srcOrd="0" destOrd="0" presId="urn:microsoft.com/office/officeart/2005/8/layout/process1"/>
    <dgm:cxn modelId="{F9E8A562-9F8D-234E-9C42-77CDBAFB8866}" type="presParOf" srcId="{256C9E04-5830-8940-8B7E-21499C5C2512}" destId="{4969AB6C-2997-6045-8B06-44FD19BB66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BCDD5-719A-6C4C-A205-82907F5100FF}">
      <dsp:nvSpPr>
        <dsp:cNvPr id="0" name=""/>
        <dsp:cNvSpPr/>
      </dsp:nvSpPr>
      <dsp:spPr>
        <a:xfrm>
          <a:off x="7143" y="154546"/>
          <a:ext cx="2135187" cy="196420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0: Preliminaries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Install new package in terminal (if necessary)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Open </a:t>
          </a:r>
          <a:r>
            <a:rPr lang="en-US" sz="1400" kern="1200" dirty="0" err="1"/>
            <a:t>Jupyter</a:t>
          </a:r>
          <a:r>
            <a:rPr lang="en-US" sz="1400" kern="1200" dirty="0"/>
            <a:t>: Automatically initiates "Base Python"</a:t>
          </a:r>
        </a:p>
      </dsp:txBody>
      <dsp:txXfrm>
        <a:off x="64673" y="212076"/>
        <a:ext cx="2020127" cy="1849145"/>
      </dsp:txXfrm>
    </dsp:sp>
    <dsp:sp modelId="{71AE3726-812D-D34D-8404-2416A5AA74CE}">
      <dsp:nvSpPr>
        <dsp:cNvPr id="0" name=""/>
        <dsp:cNvSpPr/>
      </dsp:nvSpPr>
      <dsp:spPr>
        <a:xfrm>
          <a:off x="2355850" y="87188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55850" y="977791"/>
        <a:ext cx="316861" cy="317716"/>
      </dsp:txXfrm>
    </dsp:sp>
    <dsp:sp modelId="{5F961FDA-A9FA-DE4B-8E22-0E77D93CB88F}">
      <dsp:nvSpPr>
        <dsp:cNvPr id="0" name=""/>
        <dsp:cNvSpPr/>
      </dsp:nvSpPr>
      <dsp:spPr>
        <a:xfrm>
          <a:off x="2996406" y="154546"/>
          <a:ext cx="2135187" cy="196420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1: Setup Working Environment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Import Packages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Open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Define Directory (optional)</a:t>
          </a:r>
        </a:p>
      </dsp:txBody>
      <dsp:txXfrm>
        <a:off x="3053936" y="212076"/>
        <a:ext cx="2020127" cy="1849145"/>
      </dsp:txXfrm>
    </dsp:sp>
    <dsp:sp modelId="{8FB853CB-33C7-5647-A6BC-303E2A6CE829}">
      <dsp:nvSpPr>
        <dsp:cNvPr id="0" name=""/>
        <dsp:cNvSpPr/>
      </dsp:nvSpPr>
      <dsp:spPr>
        <a:xfrm>
          <a:off x="5345112" y="87188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45112" y="977791"/>
        <a:ext cx="316861" cy="317716"/>
      </dsp:txXfrm>
    </dsp:sp>
    <dsp:sp modelId="{4969AB6C-2997-6045-8B06-44FD19BB66F5}">
      <dsp:nvSpPr>
        <dsp:cNvPr id="0" name=""/>
        <dsp:cNvSpPr/>
      </dsp:nvSpPr>
      <dsp:spPr>
        <a:xfrm>
          <a:off x="5985668" y="154546"/>
          <a:ext cx="2135187" cy="196420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2: Run Data Analyses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Modify variables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Compute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Produce graphs or tables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6043198" y="212076"/>
        <a:ext cx="2020127" cy="184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A4E6-A2ED-615B-EABC-ECD8F2BDC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C5A16-99CE-3E51-4503-A0E9984F5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B55E-2993-B6FB-EEA9-3104CC3E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62591-8F47-7F12-D903-42C39CAD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2C61-F846-F3C8-7815-F2836AB0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8A78-5CC1-908F-85EE-CD13695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73C93-9FF8-8090-118B-392F6F9B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4ADA-3E30-D649-5242-86C77818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246BC-D978-6A11-AA3F-C932CB6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86639-A0B0-41BC-9754-F8029081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3647D-6915-3BA1-6135-1249451F4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8B3D4-45FA-71F7-5587-28CDEACBE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9F2F-6412-3714-C55D-EEE2ABB8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723E-BFD7-7E24-CEC4-68C2B098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7F24-A7EE-69CF-530A-490F757A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9CD4-B51C-70F7-B160-F988C3AC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DB78-E390-B51D-953C-A4E2B73E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EA41-E26D-4CDC-521D-8786C6A7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E2B3-4F46-77D5-ABC6-11F08971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6977-460C-0C33-4778-B583D473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DD47-C92F-23E5-E08A-C63E3AF8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45114-5174-C06A-80C9-F7376B02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7547-0A9D-C9A9-9245-2C4101BD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64D3-E2B9-45C7-912C-7D55BF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489E-61D7-C982-F64E-E321CD73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2EF1-6BB1-9DEC-5056-F1A057C7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E6F5-CA03-E2D0-211B-9816B7995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A6F97-F4A1-07E5-EBF7-E72B5ECD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2F22E-D8FA-69D4-0F8B-2494D78D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0D48-2D2F-95D4-5947-418C3BAF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F2094-770A-805B-452D-91112743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1BE6-86A9-734F-8969-CE5C2E27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9BCE-EF50-31CE-934D-4D4DC03E2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7CF85-9CEA-B54F-7E8D-FFA9608E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91120-BE2B-8319-4252-310AE1871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C41F9-A1C2-A648-ECCC-3CA340EE0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8CCFA-5165-4C8E-D0AF-3B806DAB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4B3F8-5037-3756-F869-5A30B865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68F79-FB3C-ACA4-7531-291BF2E1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5745-851F-A9D3-6D24-27CC98FB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1A7F2-7580-747B-D191-EA57069D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67ABB-2174-5104-AF9B-3F974F8B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143F-7F60-911B-A6D5-E8E5CFBF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15FDC-1AFB-00E7-952B-03D781FA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E6E3C-851A-24CE-A020-060A8C22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3B057-33AC-2835-CA3D-ED7A964C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3159-F032-D1A7-9FF8-52307175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B291-2FD8-F814-9F14-9AEB2B17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7BA84-5D00-9B4E-C73F-27B601581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380F6-F4CB-B7AE-6E14-098A476B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C4564-0052-CF3D-D505-B230C199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04817-1E73-A1B0-32D7-C005C5DA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6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069B-5158-B497-27F2-F5281A2B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2E10A-293C-3BDE-0CD4-C8E11D8C2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9A63E-90D6-5291-DFC3-AA7DC15B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6915E-1770-F960-60D7-D0825322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99702-6F06-0705-396C-F3321A0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B87D-5EB1-DD6A-89BA-157897AE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8A075-333B-59A8-A215-68730F16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F260-C63C-64F8-267B-8D09D06E6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2C94-1DCE-E0D4-E023-136DF48AD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4508-050B-894B-8C26-D4A45F6495A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B3BA-B502-BCC4-81E3-69C6A749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7CD5-2B16-1B73-4EEA-5282B5BE1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3E8C-2831-6443-B3A8-BEA73B35E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788B20-AEA3-6874-90C6-D26A21FD4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715217"/>
              </p:ext>
            </p:extLst>
          </p:nvPr>
        </p:nvGraphicFramePr>
        <p:xfrm>
          <a:off x="1946656" y="1155701"/>
          <a:ext cx="8128000" cy="227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FFE017E-A0DB-8481-995D-666C7492A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006" y="3738896"/>
            <a:ext cx="7200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55F72-9DD0-A3A2-A3A8-F2B52508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2147887"/>
            <a:ext cx="9994900" cy="41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C3704-32FA-4903-3579-C4ADED53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6296A-1324-68B4-6AE9-3E822AB9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3151187"/>
            <a:ext cx="10401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0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1D5A70-EA86-5EC6-FF2D-52B8B02A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72" y="4713037"/>
            <a:ext cx="4305300" cy="149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3998E3-C08A-8EFE-3A37-FE64E72D2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28" y="1085043"/>
            <a:ext cx="3396654" cy="32478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BD6911-54D9-D966-FCC9-DA7D00ED8CA6}"/>
              </a:ext>
            </a:extLst>
          </p:cNvPr>
          <p:cNvCxnSpPr>
            <a:cxnSpLocks/>
          </p:cNvCxnSpPr>
          <p:nvPr/>
        </p:nvCxnSpPr>
        <p:spPr>
          <a:xfrm>
            <a:off x="8377989" y="5166360"/>
            <a:ext cx="0" cy="4911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912BF7F-F15E-EEFC-AB4E-894A39779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36" y="1085042"/>
            <a:ext cx="3633007" cy="3247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78C0B-C4F5-59A1-DDE5-D1C54F2862C2}"/>
              </a:ext>
            </a:extLst>
          </p:cNvPr>
          <p:cNvSpPr txBox="1"/>
          <p:nvPr/>
        </p:nvSpPr>
        <p:spPr>
          <a:xfrm>
            <a:off x="7753155" y="4728277"/>
            <a:ext cx="12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View Table</a:t>
            </a:r>
          </a:p>
        </p:txBody>
      </p:sp>
    </p:spTree>
    <p:extLst>
      <p:ext uri="{BB962C8B-B14F-4D97-AF65-F5344CB8AC3E}">
        <p14:creationId xmlns:p14="http://schemas.microsoft.com/office/powerpoint/2010/main" val="329515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F410F51-1896-FDE8-A9C7-AFDF84D643CD}"/>
              </a:ext>
            </a:extLst>
          </p:cNvPr>
          <p:cNvSpPr/>
          <p:nvPr/>
        </p:nvSpPr>
        <p:spPr>
          <a:xfrm>
            <a:off x="671630" y="393539"/>
            <a:ext cx="7939935" cy="2951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A44833-3AB7-8B3F-DD4E-0DD65D847C58}"/>
              </a:ext>
            </a:extLst>
          </p:cNvPr>
          <p:cNvSpPr/>
          <p:nvPr/>
        </p:nvSpPr>
        <p:spPr>
          <a:xfrm>
            <a:off x="5173884" y="883920"/>
            <a:ext cx="3437681" cy="19354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7CC55-9E46-6230-9E85-9D94A8A88D06}"/>
              </a:ext>
            </a:extLst>
          </p:cNvPr>
          <p:cNvSpPr/>
          <p:nvPr/>
        </p:nvSpPr>
        <p:spPr>
          <a:xfrm>
            <a:off x="2098985" y="883920"/>
            <a:ext cx="1249680" cy="1935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F0ABF-E5BA-81FB-0FFC-D2ACAE90E60D}"/>
              </a:ext>
            </a:extLst>
          </p:cNvPr>
          <p:cNvSpPr/>
          <p:nvPr/>
        </p:nvSpPr>
        <p:spPr>
          <a:xfrm>
            <a:off x="2640263" y="2362200"/>
            <a:ext cx="19812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A302A9-E3D1-3C04-6ABD-1959288D077E}"/>
              </a:ext>
            </a:extLst>
          </p:cNvPr>
          <p:cNvCxnSpPr/>
          <p:nvPr/>
        </p:nvCxnSpPr>
        <p:spPr>
          <a:xfrm>
            <a:off x="2098985" y="2148840"/>
            <a:ext cx="1249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CE97E-2D88-BBD7-F8D4-7437EE85060A}"/>
              </a:ext>
            </a:extLst>
          </p:cNvPr>
          <p:cNvCxnSpPr/>
          <p:nvPr/>
        </p:nvCxnSpPr>
        <p:spPr>
          <a:xfrm>
            <a:off x="2098985" y="1508760"/>
            <a:ext cx="1249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5B57A0-1F35-8DE4-B9A5-539277E35337}"/>
              </a:ext>
            </a:extLst>
          </p:cNvPr>
          <p:cNvSpPr txBox="1"/>
          <p:nvPr/>
        </p:nvSpPr>
        <p:spPr>
          <a:xfrm>
            <a:off x="3476533" y="2303099"/>
            <a:ext cx="142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(0)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20C60-F966-20EA-C70F-6874F2EF8DFD}"/>
              </a:ext>
            </a:extLst>
          </p:cNvPr>
          <p:cNvSpPr txBox="1"/>
          <p:nvPr/>
        </p:nvSpPr>
        <p:spPr>
          <a:xfrm>
            <a:off x="3476533" y="1642572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688F9-5500-42FC-BA5F-A8DEBA21B15A}"/>
              </a:ext>
            </a:extLst>
          </p:cNvPr>
          <p:cNvSpPr txBox="1"/>
          <p:nvPr/>
        </p:nvSpPr>
        <p:spPr>
          <a:xfrm>
            <a:off x="3476533" y="1003973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2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230BC9A4-843D-B7CF-064E-2A5305A89A83}"/>
              </a:ext>
            </a:extLst>
          </p:cNvPr>
          <p:cNvSpPr/>
          <p:nvPr/>
        </p:nvSpPr>
        <p:spPr>
          <a:xfrm>
            <a:off x="1972253" y="542458"/>
            <a:ext cx="1522613" cy="341462"/>
          </a:xfrm>
          <a:prstGeom prst="triangle">
            <a:avLst>
              <a:gd name="adj" fmla="val 494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7C540-2AD8-FF64-1658-ECF992850E15}"/>
              </a:ext>
            </a:extLst>
          </p:cNvPr>
          <p:cNvSpPr txBox="1"/>
          <p:nvPr/>
        </p:nvSpPr>
        <p:spPr>
          <a:xfrm>
            <a:off x="5493876" y="1026330"/>
            <a:ext cx="19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 Order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66D8BE-26F1-BA82-A2BC-8194165F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76" y="1531117"/>
            <a:ext cx="3009900" cy="965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548FCA-6686-FBF3-128D-BED4D18FFF3D}"/>
              </a:ext>
            </a:extLst>
          </p:cNvPr>
          <p:cNvSpPr txBox="1"/>
          <p:nvPr/>
        </p:nvSpPr>
        <p:spPr>
          <a:xfrm>
            <a:off x="671630" y="1396298"/>
            <a:ext cx="142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Order in the UK</a:t>
            </a:r>
          </a:p>
        </p:txBody>
      </p:sp>
    </p:spTree>
    <p:extLst>
      <p:ext uri="{BB962C8B-B14F-4D97-AF65-F5344CB8AC3E}">
        <p14:creationId xmlns:p14="http://schemas.microsoft.com/office/powerpoint/2010/main" val="140652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68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 Becerra, Alejandro</dc:creator>
  <cp:lastModifiedBy>Sanchez Becerra, Alejandro</cp:lastModifiedBy>
  <cp:revision>4</cp:revision>
  <dcterms:created xsi:type="dcterms:W3CDTF">2022-12-27T00:14:52Z</dcterms:created>
  <dcterms:modified xsi:type="dcterms:W3CDTF">2023-01-20T02:19:52Z</dcterms:modified>
</cp:coreProperties>
</file>