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278" y="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1119D-3E73-A79C-AEAB-1095613A1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6BAADB-5678-EECB-B36D-1873FF3B5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BBC7A9-59E1-9FC1-B8A8-46A01B07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090D-B45C-4E39-AFA7-8CE6C6C8FE0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11DB05-69AD-6348-C451-C566FBB3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C4329D-F830-D7B8-FF20-BE95B7C3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D39A-8679-4306-A527-F4BA741209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39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56E29-3AD0-116A-3934-29B238AA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93AD65-45F2-0241-B2C5-9B4FAF953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DBF41E-B27C-F604-2A50-1CC93C3E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090D-B45C-4E39-AFA7-8CE6C6C8FE0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F90EB5-2F35-915C-826B-2A70308A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1F06E0-6A75-98C9-B761-F3D9DEEE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D39A-8679-4306-A527-F4BA741209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62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5D7B06-D14C-8884-BC6E-DCDBB3555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AB9915-D919-C24F-0BC0-827BE4936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D0CF95-002E-6A06-9BF9-38FDCC8D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090D-B45C-4E39-AFA7-8CE6C6C8FE0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FA7A62-71A8-D876-E995-9F379D39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C79EEE-ED92-237B-FB4E-3C4945B9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D39A-8679-4306-A527-F4BA741209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51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1D220-2233-1D6F-64E5-5D2E7180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018919-2A63-A12B-B303-DF4FC12FC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58A8BE-26A5-F916-A9D0-685FB4DF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090D-B45C-4E39-AFA7-8CE6C6C8FE0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0146C0-8696-7EFA-3984-7531EA51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F8A77A-5CC1-D207-60B7-D773217D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D39A-8679-4306-A527-F4BA741209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095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D240C-9B67-0CDC-B135-08558112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31F86C-959B-364B-559B-9E90E95BF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CF764F-7BF8-FC73-1228-2AB9C4FE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090D-B45C-4E39-AFA7-8CE6C6C8FE0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FBE435-3800-6268-C209-DE1B8B9A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026243-3406-EF0C-F796-C0E4BB5A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D39A-8679-4306-A527-F4BA741209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26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D155-9304-AC20-E891-1C4652A8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4A528E-89DD-F29A-9ABE-6F3D852FE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550D33-4498-0872-C109-4CD5939CF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63602-DBD4-3392-3EF6-EDDCC901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090D-B45C-4E39-AFA7-8CE6C6C8FE0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97E2AB-5C21-4D81-B266-7C10C78C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A35842-7197-2B5E-388B-B3D99FEE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D39A-8679-4306-A527-F4BA741209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83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E725E-36F9-EC23-A48D-42C10024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744283-6303-69AD-BD3F-D3A3AB2D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2CA2A4-8402-CFDE-2B1C-9253EB0AA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41A83E-56AB-EB56-15FA-EA3841DE0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64B55A-997C-B5F6-5AC7-5661919B2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769D93-158C-1E85-3FC8-6A57CEB0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090D-B45C-4E39-AFA7-8CE6C6C8FE0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65D988-3131-FC15-CBD1-93802031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9A53F3-8115-3D6F-101B-AEED474C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D39A-8679-4306-A527-F4BA741209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82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3749F-238A-91CB-A5FB-AC6CB017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8039AA-14CC-C234-D11D-AF11DDA1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090D-B45C-4E39-AFA7-8CE6C6C8FE0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E859DC-978C-DBF5-81C6-351ABA66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0FC168-032A-4454-A8A6-B36DDD8C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D39A-8679-4306-A527-F4BA741209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66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AC6B71-C351-B20B-25A4-58852541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090D-B45C-4E39-AFA7-8CE6C6C8FE0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E7799D-8B99-8EFF-3069-68B54EB5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B933B3-2622-E4BB-B6F0-7A589F47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D39A-8679-4306-A527-F4BA741209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08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A4BFD-1844-436F-4663-49217210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DC38B-AFDB-3C8B-0775-1EBE86033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658AE1-CFED-DF38-C664-AB4B0C310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6D358D-44FD-BC9F-9506-298F6573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090D-B45C-4E39-AFA7-8CE6C6C8FE0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15FA61-8DFE-889A-4A37-CAE4F329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F9F39E-0336-8C47-E551-E13DFE59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D39A-8679-4306-A527-F4BA741209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46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361F2-0AA7-63C7-0E5F-9280EB0A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B87B69-9FCC-A409-C93B-94504EED6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E9FA90-86D5-B8E0-5D60-15FCD33FD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9B3F8A-81E8-9B83-A747-D49D4525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090D-B45C-4E39-AFA7-8CE6C6C8FE0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370235-45E3-83A0-9961-927D645E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E32700-7CFA-F872-7B1C-5EF3E41E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D39A-8679-4306-A527-F4BA741209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400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12D531-EC03-B62D-7B71-1A3E6516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982C21-8C6E-6346-576F-124274DCD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794E54-50B9-89D1-E854-D64F741B0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1090D-B45C-4E39-AFA7-8CE6C6C8FE0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7B0226-95B4-FD59-B1C4-FB5F8F922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82DF36-35EC-E760-78C9-63DF07010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0D39A-8679-4306-A527-F4BA741209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34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gif"/><Relationship Id="rId18" Type="http://schemas.openxmlformats.org/officeDocument/2006/relationships/image" Target="../media/image17.gif"/><Relationship Id="rId3" Type="http://schemas.openxmlformats.org/officeDocument/2006/relationships/image" Target="../media/image2.gif"/><Relationship Id="rId21" Type="http://schemas.openxmlformats.org/officeDocument/2006/relationships/image" Target="../media/image20.gif"/><Relationship Id="rId7" Type="http://schemas.openxmlformats.org/officeDocument/2006/relationships/image" Target="../media/image6.gif"/><Relationship Id="rId12" Type="http://schemas.openxmlformats.org/officeDocument/2006/relationships/image" Target="../media/image11.gif"/><Relationship Id="rId17" Type="http://schemas.openxmlformats.org/officeDocument/2006/relationships/image" Target="../media/image16.gif"/><Relationship Id="rId2" Type="http://schemas.openxmlformats.org/officeDocument/2006/relationships/image" Target="../media/image1.gif"/><Relationship Id="rId16" Type="http://schemas.openxmlformats.org/officeDocument/2006/relationships/image" Target="../media/image15.gif"/><Relationship Id="rId20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gif"/><Relationship Id="rId5" Type="http://schemas.openxmlformats.org/officeDocument/2006/relationships/image" Target="../media/image4.gif"/><Relationship Id="rId15" Type="http://schemas.openxmlformats.org/officeDocument/2006/relationships/image" Target="../media/image14.gif"/><Relationship Id="rId10" Type="http://schemas.openxmlformats.org/officeDocument/2006/relationships/image" Target="../media/image9.gif"/><Relationship Id="rId19" Type="http://schemas.openxmlformats.org/officeDocument/2006/relationships/image" Target="../media/image18.gif"/><Relationship Id="rId4" Type="http://schemas.openxmlformats.org/officeDocument/2006/relationships/image" Target="../media/image3.gif"/><Relationship Id="rId9" Type="http://schemas.openxmlformats.org/officeDocument/2006/relationships/image" Target="../media/image8.gif"/><Relationship Id="rId14" Type="http://schemas.openxmlformats.org/officeDocument/2006/relationships/image" Target="../media/image13.gif"/><Relationship Id="rId22" Type="http://schemas.openxmlformats.org/officeDocument/2006/relationships/image" Target="../media/image2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331B6A46-0ED4-DB50-1E3F-1A3783BA0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50" y="704850"/>
            <a:ext cx="1638300" cy="1638300"/>
          </a:xfrm>
          <a:prstGeom prst="rect">
            <a:avLst/>
          </a:prstGeom>
        </p:spPr>
      </p:pic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91EC4520-4EBA-C453-9BA6-5F810606F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704850"/>
            <a:ext cx="1638300" cy="1638300"/>
          </a:xfrm>
          <a:prstGeom prst="rect">
            <a:avLst/>
          </a:prstGeom>
        </p:spPr>
      </p:pic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C994E3E4-7C8B-E110-F6BA-52A7698E09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50" y="704850"/>
            <a:ext cx="1638300" cy="1638300"/>
          </a:xfrm>
          <a:prstGeom prst="rect">
            <a:avLst/>
          </a:prstGeom>
        </p:spPr>
      </p:pic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438E373C-EFA6-4F57-11DF-4D0D9B7C0D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704850"/>
            <a:ext cx="1638300" cy="1638300"/>
          </a:xfrm>
          <a:prstGeom prst="rect">
            <a:avLst/>
          </a:prstGeom>
        </p:spPr>
      </p:pic>
      <p:pic>
        <p:nvPicPr>
          <p:cNvPr id="13" name="Imagen 12" descr="Gráfico&#10;&#10;Descripción generada automáticamente">
            <a:extLst>
              <a:ext uri="{FF2B5EF4-FFF2-40B4-BE49-F238E27FC236}">
                <a16:creationId xmlns:a16="http://schemas.microsoft.com/office/drawing/2014/main" id="{70109B9C-3331-D3C4-7809-E194D85E3B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0" y="704850"/>
            <a:ext cx="1638300" cy="1638300"/>
          </a:xfrm>
          <a:prstGeom prst="rect">
            <a:avLst/>
          </a:prstGeom>
        </p:spPr>
      </p:pic>
      <p:pic>
        <p:nvPicPr>
          <p:cNvPr id="15" name="Imagen 14" descr="Gráfico&#10;&#10;Descripción generada automáticamente">
            <a:extLst>
              <a:ext uri="{FF2B5EF4-FFF2-40B4-BE49-F238E27FC236}">
                <a16:creationId xmlns:a16="http://schemas.microsoft.com/office/drawing/2014/main" id="{4A3171D5-AF5B-4609-AA2E-0FF262C9BB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00" y="704850"/>
            <a:ext cx="1638300" cy="1638300"/>
          </a:xfrm>
          <a:prstGeom prst="rect">
            <a:avLst/>
          </a:prstGeom>
        </p:spPr>
      </p:pic>
      <p:pic>
        <p:nvPicPr>
          <p:cNvPr id="17" name="Imagen 16" descr="Gráfico&#10;&#10;Descripción generada automáticamente">
            <a:extLst>
              <a:ext uri="{FF2B5EF4-FFF2-40B4-BE49-F238E27FC236}">
                <a16:creationId xmlns:a16="http://schemas.microsoft.com/office/drawing/2014/main" id="{87B390AE-E1D8-260A-8C30-0F9C66A23E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704850"/>
            <a:ext cx="1638300" cy="1638300"/>
          </a:xfrm>
          <a:prstGeom prst="rect">
            <a:avLst/>
          </a:prstGeom>
        </p:spPr>
      </p:pic>
      <p:pic>
        <p:nvPicPr>
          <p:cNvPr id="19" name="Imagen 18" descr="Gráfico&#10;&#10;Descripción generada automáticamente">
            <a:extLst>
              <a:ext uri="{FF2B5EF4-FFF2-40B4-BE49-F238E27FC236}">
                <a16:creationId xmlns:a16="http://schemas.microsoft.com/office/drawing/2014/main" id="{3F6D9407-B86F-386C-8FDC-B43A7D6E2E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50" y="2386265"/>
            <a:ext cx="1638300" cy="1638300"/>
          </a:xfrm>
          <a:prstGeom prst="rect">
            <a:avLst/>
          </a:prstGeom>
        </p:spPr>
      </p:pic>
      <p:pic>
        <p:nvPicPr>
          <p:cNvPr id="21" name="Imagen 20" descr="Gráfico&#10;&#10;Descripción generada automáticamente">
            <a:extLst>
              <a:ext uri="{FF2B5EF4-FFF2-40B4-BE49-F238E27FC236}">
                <a16:creationId xmlns:a16="http://schemas.microsoft.com/office/drawing/2014/main" id="{1C70A2C7-31CA-637A-8DD6-0F9F16B1B0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2386265"/>
            <a:ext cx="1638300" cy="1638300"/>
          </a:xfrm>
          <a:prstGeom prst="rect">
            <a:avLst/>
          </a:prstGeom>
        </p:spPr>
      </p:pic>
      <p:pic>
        <p:nvPicPr>
          <p:cNvPr id="23" name="Imagen 22" descr="Gráfico&#10;&#10;Descripción generada automáticamente">
            <a:extLst>
              <a:ext uri="{FF2B5EF4-FFF2-40B4-BE49-F238E27FC236}">
                <a16:creationId xmlns:a16="http://schemas.microsoft.com/office/drawing/2014/main" id="{E12A1570-93A9-3016-68E0-18F117E270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50" y="2386265"/>
            <a:ext cx="1638300" cy="1638300"/>
          </a:xfrm>
          <a:prstGeom prst="rect">
            <a:avLst/>
          </a:prstGeom>
        </p:spPr>
      </p:pic>
      <p:pic>
        <p:nvPicPr>
          <p:cNvPr id="25" name="Imagen 24" descr="Gráfico&#10;&#10;Descripción generada automáticamente">
            <a:extLst>
              <a:ext uri="{FF2B5EF4-FFF2-40B4-BE49-F238E27FC236}">
                <a16:creationId xmlns:a16="http://schemas.microsoft.com/office/drawing/2014/main" id="{40BE0356-4502-7D1D-E237-735A71B9F0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386265"/>
            <a:ext cx="1638300" cy="1638300"/>
          </a:xfrm>
          <a:prstGeom prst="rect">
            <a:avLst/>
          </a:prstGeom>
        </p:spPr>
      </p:pic>
      <p:pic>
        <p:nvPicPr>
          <p:cNvPr id="27" name="Imagen 26" descr="Gráfico&#10;&#10;Descripción generada automáticamente">
            <a:extLst>
              <a:ext uri="{FF2B5EF4-FFF2-40B4-BE49-F238E27FC236}">
                <a16:creationId xmlns:a16="http://schemas.microsoft.com/office/drawing/2014/main" id="{A2C5E48D-C27E-AB7D-B389-DB938DD506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4086729"/>
            <a:ext cx="1638300" cy="1638300"/>
          </a:xfrm>
          <a:prstGeom prst="rect">
            <a:avLst/>
          </a:prstGeom>
        </p:spPr>
      </p:pic>
      <p:pic>
        <p:nvPicPr>
          <p:cNvPr id="29" name="Imagen 28" descr="Gráfico&#10;&#10;Descripción generada automáticamente">
            <a:extLst>
              <a:ext uri="{FF2B5EF4-FFF2-40B4-BE49-F238E27FC236}">
                <a16:creationId xmlns:a16="http://schemas.microsoft.com/office/drawing/2014/main" id="{67E8A9B2-5A60-24C0-5ECC-11E69ECD7D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681" y="4086729"/>
            <a:ext cx="1638300" cy="1638300"/>
          </a:xfrm>
          <a:prstGeom prst="rect">
            <a:avLst/>
          </a:prstGeom>
        </p:spPr>
      </p:pic>
      <p:pic>
        <p:nvPicPr>
          <p:cNvPr id="31" name="Imagen 30" descr="Gráfico&#10;&#10;Descripción generada automáticamente">
            <a:extLst>
              <a:ext uri="{FF2B5EF4-FFF2-40B4-BE49-F238E27FC236}">
                <a16:creationId xmlns:a16="http://schemas.microsoft.com/office/drawing/2014/main" id="{2D0B51A7-804C-EC94-F4BC-F7A4D730B5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00" y="2386265"/>
            <a:ext cx="1638300" cy="1638300"/>
          </a:xfrm>
          <a:prstGeom prst="rect">
            <a:avLst/>
          </a:prstGeom>
        </p:spPr>
      </p:pic>
      <p:pic>
        <p:nvPicPr>
          <p:cNvPr id="33" name="Imagen 32" descr="Gráfico&#10;&#10;Descripción generada automáticamente">
            <a:extLst>
              <a:ext uri="{FF2B5EF4-FFF2-40B4-BE49-F238E27FC236}">
                <a16:creationId xmlns:a16="http://schemas.microsoft.com/office/drawing/2014/main" id="{180A8A1B-D66A-3DD4-229E-97CAB5190FC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2386265"/>
            <a:ext cx="1638300" cy="1638300"/>
          </a:xfrm>
          <a:prstGeom prst="rect">
            <a:avLst/>
          </a:prstGeom>
        </p:spPr>
      </p:pic>
      <p:pic>
        <p:nvPicPr>
          <p:cNvPr id="35" name="Imagen 34" descr="Gráfico&#10;&#10;Descripción generada automáticamente">
            <a:extLst>
              <a:ext uri="{FF2B5EF4-FFF2-40B4-BE49-F238E27FC236}">
                <a16:creationId xmlns:a16="http://schemas.microsoft.com/office/drawing/2014/main" id="{96A24366-12A4-CE96-6424-4559C6284AC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49" y="2386264"/>
            <a:ext cx="1638301" cy="1638301"/>
          </a:xfrm>
          <a:prstGeom prst="rect">
            <a:avLst/>
          </a:prstGeom>
        </p:spPr>
      </p:pic>
      <p:pic>
        <p:nvPicPr>
          <p:cNvPr id="45" name="Imagen 44" descr="Gráfico&#10;&#10;Descripción generada automáticamente">
            <a:extLst>
              <a:ext uri="{FF2B5EF4-FFF2-40B4-BE49-F238E27FC236}">
                <a16:creationId xmlns:a16="http://schemas.microsoft.com/office/drawing/2014/main" id="{5BEFA729-64E8-1CBB-2DE1-B7C284B416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590" y="4086729"/>
            <a:ext cx="1638301" cy="1638301"/>
          </a:xfrm>
          <a:prstGeom prst="rect">
            <a:avLst/>
          </a:prstGeom>
        </p:spPr>
      </p:pic>
      <p:pic>
        <p:nvPicPr>
          <p:cNvPr id="47" name="Imagen 46" descr="Gráfico, Histograma&#10;&#10;Descripción generada automáticamente">
            <a:extLst>
              <a:ext uri="{FF2B5EF4-FFF2-40B4-BE49-F238E27FC236}">
                <a16:creationId xmlns:a16="http://schemas.microsoft.com/office/drawing/2014/main" id="{F1EEA911-6B8D-E565-6EC5-D2A47A89B8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62" y="4086729"/>
            <a:ext cx="1638301" cy="1638301"/>
          </a:xfrm>
          <a:prstGeom prst="rect">
            <a:avLst/>
          </a:prstGeom>
        </p:spPr>
      </p:pic>
      <p:pic>
        <p:nvPicPr>
          <p:cNvPr id="49" name="Imagen 48" descr="Gráfico&#10;&#10;Descripción generada automáticamente">
            <a:extLst>
              <a:ext uri="{FF2B5EF4-FFF2-40B4-BE49-F238E27FC236}">
                <a16:creationId xmlns:a16="http://schemas.microsoft.com/office/drawing/2014/main" id="{98547BAF-69C5-A695-0185-910365535A5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844" y="4086729"/>
            <a:ext cx="1638301" cy="1638301"/>
          </a:xfrm>
          <a:prstGeom prst="rect">
            <a:avLst/>
          </a:prstGeom>
        </p:spPr>
      </p:pic>
      <p:pic>
        <p:nvPicPr>
          <p:cNvPr id="51" name="Imagen 50" descr="Gráfico&#10;&#10;Descripción generada automáticamente">
            <a:extLst>
              <a:ext uri="{FF2B5EF4-FFF2-40B4-BE49-F238E27FC236}">
                <a16:creationId xmlns:a16="http://schemas.microsoft.com/office/drawing/2014/main" id="{E3E9CCD9-5B5D-D166-461C-4A096D9050F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008" y="4086729"/>
            <a:ext cx="1638301" cy="1638301"/>
          </a:xfrm>
          <a:prstGeom prst="rect">
            <a:avLst/>
          </a:prstGeom>
        </p:spPr>
      </p:pic>
      <p:pic>
        <p:nvPicPr>
          <p:cNvPr id="53" name="Imagen 52" descr="Gráfico&#10;&#10;Descripción generada automáticamente">
            <a:extLst>
              <a:ext uri="{FF2B5EF4-FFF2-40B4-BE49-F238E27FC236}">
                <a16:creationId xmlns:a16="http://schemas.microsoft.com/office/drawing/2014/main" id="{8842239E-E084-9D73-C84E-D3E5734632C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426" y="4086729"/>
            <a:ext cx="1638301" cy="163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40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Sánchez Gómez Alejandro</dc:creator>
  <cp:lastModifiedBy>Sánchez Gómez Alejandro</cp:lastModifiedBy>
  <cp:revision>1</cp:revision>
  <dcterms:created xsi:type="dcterms:W3CDTF">2023-11-07T15:40:02Z</dcterms:created>
  <dcterms:modified xsi:type="dcterms:W3CDTF">2023-11-07T15:47:50Z</dcterms:modified>
</cp:coreProperties>
</file>