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presProps" Target="presProps.xml"/>
  <Relationship Id="rId14" Type="http://schemas.openxmlformats.org/officeDocument/2006/relationships/viewProps" Target="viewProps.xml"/>
  <Relationship Id="rId15" Type="http://schemas.openxmlformats.org/officeDocument/2006/relationships/tableStyles" Target="tableStyles.xml"/>
</Relationships>
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first chart bar horizontal percent stacked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bar"/>
        <c:grouping val="percentStacked"/>
        <c:ser>
          <c:idx val="0"/>
          <c:order val="0"/>
          <c:tx>
            <c:v>2015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ptCount val="12"/>
              <c:pt idx="0">
                <c:v>0.05</c:v>
              </c:pt>
              <c:pt idx="1">
                <c:v>0.04</c:v>
              </c:pt>
              <c:pt idx="2">
                <c:v>0.07</c:v>
              </c:pt>
              <c:pt idx="3">
                <c:v>0.08</c:v>
              </c:pt>
              <c:pt idx="4">
                <c:v>0.07</c:v>
              </c:pt>
              <c:pt idx="5">
                <c:v>0.08</c:v>
              </c:pt>
              <c:pt idx="6">
                <c:v>0.09</c:v>
              </c:pt>
              <c:pt idx="7">
                <c:v>0.09</c:v>
              </c:pt>
              <c:pt idx="8">
                <c:v>0.1</c:v>
              </c:pt>
              <c:pt idx="9">
                <c:v>0.1</c:v>
              </c:pt>
              <c:pt idx="10">
                <c:v>0.11</c:v>
              </c:pt>
              <c:pt idx="11">
                <c:v>0.11</c:v>
              </c:pt>
            </c:numLit>
          </c:val>
        </c:ser>
        <c:ser>
          <c:idx val="1"/>
          <c:order val="1"/>
          <c:tx>
            <c:v>2016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ptCount val="12"/>
              <c:pt idx="0">
                <c:v>0.07</c:v>
              </c:pt>
              <c:pt idx="1">
                <c:v>0.05</c:v>
              </c:pt>
              <c:pt idx="2">
                <c:v>0.07</c:v>
              </c:pt>
              <c:pt idx="3">
                <c:v>0.08</c:v>
              </c:pt>
              <c:pt idx="4">
                <c:v>0.07</c:v>
              </c:pt>
              <c:pt idx="5">
                <c:v>0.08</c:v>
              </c:pt>
              <c:pt idx="6">
                <c:v>0.09</c:v>
              </c:pt>
              <c:pt idx="7">
                <c:v>0.09</c:v>
              </c:pt>
              <c:pt idx="8">
                <c:v>0.09</c:v>
              </c:pt>
              <c:pt idx="9">
                <c:v>0.1</c:v>
              </c:pt>
              <c:pt idx="10">
                <c:v>0.1</c:v>
              </c:pt>
              <c:pt idx="11">
                <c:v>0.1</c:v>
              </c:pt>
            </c:numLit>
          </c:val>
        </c:ser>
        <c:ser>
          <c:idx val="2"/>
          <c:order val="2"/>
          <c:tx>
            <c:v>2017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ptCount val="12"/>
              <c:pt idx="0">
                <c:v>0.11</c:v>
              </c:pt>
              <c:pt idx="1">
                <c:v>0.07</c:v>
              </c:pt>
              <c:pt idx="2">
                <c:v>0.11</c:v>
              </c:pt>
              <c:pt idx="3">
                <c:v>0.08</c:v>
              </c:pt>
              <c:pt idx="4">
                <c:v>0.05</c:v>
              </c:pt>
              <c:pt idx="5">
                <c:v>0.12</c:v>
              </c:pt>
              <c:pt idx="6">
                <c:v>0.09</c:v>
              </c:pt>
              <c:pt idx="7">
                <c:v>0.09</c:v>
              </c:pt>
              <c:pt idx="8">
                <c:v>0.04</c:v>
              </c:pt>
              <c:pt idx="9">
                <c:v>0.07</c:v>
              </c:pt>
              <c:pt idx="10">
                <c:v>0.13</c:v>
              </c:pt>
              <c:pt idx="11">
                <c:v>0.05</c:v>
              </c:pt>
            </c:numLit>
          </c:val>
        </c:ser>
        <c:overlap val="10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second chart bar horizontal percent stacked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bar"/>
        <c:grouping val="percentStacked"/>
        <c:ser>
          <c:idx val="0"/>
          <c:order val="0"/>
          <c:tx>
            <c:v>2015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0.15</c:v>
              </c:pt>
              <c:pt idx="1">
                <c:v>0.19</c:v>
              </c:pt>
              <c:pt idx="2">
                <c:v>0.16</c:v>
              </c:pt>
              <c:pt idx="3">
                <c:v>0.21</c:v>
              </c:pt>
              <c:pt idx="4">
                <c:v>0.18</c:v>
              </c:pt>
              <c:pt idx="5">
                <c:v>0.11</c:v>
              </c:pt>
            </c:numLit>
          </c:val>
        </c:ser>
        <c:overlap val="10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third chart bar horizontal percent stacked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bar"/>
        <c:grouping val="percentStacked"/>
        <c:ser>
          <c:idx val="0"/>
          <c:order val="0"/>
          <c:tx>
            <c:v>2015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0.15</c:v>
              </c:pt>
              <c:pt idx="1">
                <c:v>0.19</c:v>
              </c:pt>
              <c:pt idx="2">
                <c:v>0.16</c:v>
              </c:pt>
              <c:pt idx="3">
                <c:v>0.21</c:v>
              </c:pt>
              <c:pt idx="4">
                <c:v>0.18</c:v>
              </c:pt>
              <c:pt idx="5">
                <c:v>0.11</c:v>
              </c:pt>
            </c:numLit>
          </c:val>
        </c:ser>
        <c:ser>
          <c:idx val="1"/>
          <c:order val="1"/>
          <c:tx>
            <c:v>2016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0.18</c:v>
              </c:pt>
              <c:pt idx="1">
                <c:v>0.31</c:v>
              </c:pt>
              <c:pt idx="2">
                <c:v>0.2</c:v>
              </c:pt>
              <c:pt idx="3">
                <c:v>0.11</c:v>
              </c:pt>
              <c:pt idx="4">
                <c:v>0.06</c:v>
              </c:pt>
              <c:pt idx="5">
                <c:v>0.14</c:v>
              </c:pt>
            </c:numLit>
          </c:val>
        </c:ser>
        <c:overlap val="10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quarter chart bar horizontal percent stacked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bar"/>
        <c:grouping val="percentStacked"/>
        <c:ser>
          <c:idx val="0"/>
          <c:order val="0"/>
          <c:tx>
            <c:v>2015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October</c:v>
              </c:pt>
              <c:pt idx="1">
                <c:v>November</c:v>
              </c:pt>
              <c:pt idx="2">
                <c:v>December</c:v>
              </c:pt>
            </c:strLit>
          </c:cat>
          <c:val>
            <c:numLit>
              <c:ptCount val="3"/>
              <c:pt idx="0">
                <c:v>0.3</c:v>
              </c:pt>
              <c:pt idx="1">
                <c:v>0.38</c:v>
              </c:pt>
              <c:pt idx="2">
                <c:v>0.33</c:v>
              </c:pt>
            </c:numLit>
          </c:val>
        </c:ser>
        <c:ser>
          <c:idx val="1"/>
          <c:order val="1"/>
          <c:tx>
            <c:v>2016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October</c:v>
              </c:pt>
              <c:pt idx="1">
                <c:v>November</c:v>
              </c:pt>
              <c:pt idx="2">
                <c:v>December</c:v>
              </c:pt>
            </c:strLit>
          </c:cat>
          <c:val>
            <c:numLit>
              <c:ptCount val="3"/>
              <c:pt idx="0">
                <c:v>0.24</c:v>
              </c:pt>
              <c:pt idx="1">
                <c:v>0.44</c:v>
              </c:pt>
              <c:pt idx="2">
                <c:v>0.31</c:v>
              </c:pt>
            </c:numLit>
          </c:val>
        </c:ser>
        <c:overlap val="10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first chart bar 3D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3DChart>
        <c:barDir val="col"/>
        <c:grouping val="clustered"/>
        <c:ser>
          <c:idx val="0"/>
          <c:order val="0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ptCount val="12"/>
              <c:pt idx="0">
                <c:v>133</c:v>
              </c:pt>
              <c:pt idx="1">
                <c:v>99</c:v>
              </c:pt>
              <c:pt idx="2">
                <c:v>191</c:v>
              </c:pt>
              <c:pt idx="3">
                <c:v>205</c:v>
              </c:pt>
              <c:pt idx="4">
                <c:v>167</c:v>
              </c:pt>
              <c:pt idx="5">
                <c:v>201</c:v>
              </c:pt>
              <c:pt idx="6">
                <c:v>240</c:v>
              </c:pt>
              <c:pt idx="7">
                <c:v>226</c:v>
              </c:pt>
              <c:pt idx="8">
                <c:v>255</c:v>
              </c:pt>
              <c:pt idx="9">
                <c:v>264</c:v>
              </c:pt>
              <c:pt idx="10">
                <c:v>283</c:v>
              </c:pt>
              <c:pt idx="11">
                <c:v>293</c:v>
              </c:pt>
            </c:numLit>
          </c:val>
        </c:ser>
        <c:ser>
          <c:idx val="1"/>
          <c:order val="1"/>
          <c:tx>
            <c:v>2016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ptCount val="12"/>
              <c:pt idx="0">
                <c:v>266</c:v>
              </c:pt>
              <c:pt idx="1">
                <c:v>198</c:v>
              </c:pt>
              <c:pt idx="2">
                <c:v>271</c:v>
              </c:pt>
              <c:pt idx="3">
                <c:v>305</c:v>
              </c:pt>
              <c:pt idx="4">
                <c:v>267</c:v>
              </c:pt>
              <c:pt idx="5">
                <c:v>301</c:v>
              </c:pt>
              <c:pt idx="6">
                <c:v>340</c:v>
              </c:pt>
              <c:pt idx="7">
                <c:v>326</c:v>
              </c:pt>
              <c:pt idx="8">
                <c:v>344</c:v>
              </c:pt>
              <c:pt idx="9">
                <c:v>364</c:v>
              </c:pt>
              <c:pt idx="10">
                <c:v>383</c:v>
              </c:pt>
              <c:pt idx="11">
                <c:v>379</c:v>
              </c:pt>
            </c:numLit>
          </c:val>
        </c:ser>
        <c:ser>
          <c:idx val="2"/>
          <c:order val="2"/>
          <c:tx>
            <c:v>2017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ptCount val="12"/>
              <c:pt idx="0">
                <c:v>233</c:v>
              </c:pt>
              <c:pt idx="1">
                <c:v>146</c:v>
              </c:pt>
              <c:pt idx="2">
                <c:v>238</c:v>
              </c:pt>
              <c:pt idx="3">
                <c:v>175</c:v>
              </c:pt>
              <c:pt idx="4">
                <c:v>108</c:v>
              </c:pt>
              <c:pt idx="5">
                <c:v>257</c:v>
              </c:pt>
              <c:pt idx="6">
                <c:v>199</c:v>
              </c:pt>
              <c:pt idx="7">
                <c:v>201</c:v>
              </c:pt>
              <c:pt idx="8">
                <c:v>88</c:v>
              </c:pt>
              <c:pt idx="9">
                <c:v>147</c:v>
              </c:pt>
              <c:pt idx="10">
                <c:v>287</c:v>
              </c:pt>
              <c:pt idx="11">
                <c:v>105</c:v>
              </c:pt>
            </c:numLit>
          </c:val>
        </c:ser>
        <c:gapWidth val="75"/>
        <c:shape val="box"/>
        <c:axId val="52743552"/>
        <c:axId val="52749440"/>
        <c:axId val="0"/>
      </c:bar3D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second chart bar 3D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3DChart>
        <c:barDir val="col"/>
        <c:grouping val="clustered"/>
        <c:ser>
          <c:idx val="0"/>
          <c:order val="0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val>
        </c:ser>
        <c:gapWidth val="75"/>
        <c:shape val="box"/>
        <c:axId val="52743552"/>
        <c:axId val="52749440"/>
        <c:axId val="0"/>
      </c:bar3D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third chart bar 3D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3DChart>
        <c:barDir val="col"/>
        <c:grouping val="clustered"/>
        <c:ser>
          <c:idx val="0"/>
          <c:order val="0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val>
        </c:ser>
        <c:ser>
          <c:idx val="1"/>
          <c:order val="1"/>
          <c:tx>
            <c:v>2016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20</c:v>
              </c:pt>
              <c:pt idx="2">
                <c:v>13</c:v>
              </c:pt>
              <c:pt idx="3">
                <c:v>7</c:v>
              </c:pt>
              <c:pt idx="4">
                <c:v>4</c:v>
              </c:pt>
              <c:pt idx="5">
                <c:v>9</c:v>
              </c:pt>
            </c:numLit>
          </c:val>
        </c:ser>
        <c:gapWidth val="75"/>
        <c:shape val="box"/>
        <c:axId val="52743552"/>
        <c:axId val="52749440"/>
        <c:axId val="0"/>
      </c:bar3D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quarter chart bar 3D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3DChart>
        <c:barDir val="col"/>
        <c:grouping val="clustered"/>
        <c:ser>
          <c:idx val="0"/>
          <c:order val="0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October</c:v>
              </c:pt>
              <c:pt idx="1">
                <c:v>November</c:v>
              </c:pt>
              <c:pt idx="2">
                <c:v>December</c:v>
              </c:pt>
            </c:strLit>
          </c:cat>
          <c:val>
            <c:numLit>
              <c:ptCount val="3"/>
              <c:pt idx="0">
                <c:v>12</c:v>
              </c:pt>
              <c:pt idx="1">
                <c:v>15</c:v>
              </c:pt>
              <c:pt idx="2">
                <c:v>13</c:v>
              </c:pt>
            </c:numLit>
          </c:val>
        </c:ser>
        <c:ser>
          <c:idx val="1"/>
          <c:order val="1"/>
          <c:tx>
            <c:v>2016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October</c:v>
              </c:pt>
              <c:pt idx="1">
                <c:v>November</c:v>
              </c:pt>
              <c:pt idx="2">
                <c:v>December</c:v>
              </c:pt>
            </c:strLit>
          </c:cat>
          <c:val>
            <c:numLit>
              <c:ptCount val="3"/>
              <c:pt idx="0">
                <c:v>11</c:v>
              </c:pt>
              <c:pt idx="1">
                <c:v>20</c:v>
              </c:pt>
              <c:pt idx="2">
                <c:v>14</c:v>
              </c:pt>
            </c:numLit>
          </c:val>
        </c:ser>
        <c:gapWidth val="75"/>
        <c:shape val="box"/>
        <c:axId val="52743552"/>
        <c:axId val="52749440"/>
        <c:axId val="0"/>
      </c:bar3D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first chart scatter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scatterChart>
        <c:scatterStyle val="lineMarker"/>
        <c:varyColors val="0"/>
        <c:ser>
          <c:idx val="0"/>
          <c:order val="0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LegendKey val="0"/>
            <c:showVal val="1"/>
            <c:showCatName val="0"/>
            <c:showSerName val="0"/>
            <c:showPercent val="0"/>
            <c:showLeaderLines val="1"/>
          </c:dLbls>
          <c:spPr/>
          <c:xVal>
            <c:strLit>
              <c:ptCount val="6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</c:strLit>
          </c:xVal>
          <c:yVal>
            <c:numLit>
              <c:ptCount val="6"/>
              <c:pt idx="0">
                <c:v>133</c:v>
              </c:pt>
              <c:pt idx="1">
                <c:v>99</c:v>
              </c:pt>
              <c:pt idx="2">
                <c:v>191</c:v>
              </c:pt>
              <c:pt idx="3">
                <c:v>205</c:v>
              </c:pt>
              <c:pt idx="4">
                <c:v>167</c:v>
              </c:pt>
              <c:pt idx="5">
                <c:v>201</c:v>
              </c:pt>
            </c:numLit>
          </c:yVal>
          <c:smooth val="0"/>
        </c:ser>
        <c:axId val="52743552"/>
        <c:axId val="52749440"/>
      </c:scatte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second chart scatter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scatterChart>
        <c:scatterStyle val="lineMarker"/>
        <c:varyColors val="0"/>
        <c:ser>
          <c:idx val="0"/>
          <c:order val="0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LegendKey val="0"/>
            <c:showVal val="1"/>
            <c:showCatName val="0"/>
            <c:showSerName val="0"/>
            <c:showPercent val="0"/>
            <c:showLeaderLines val="1"/>
          </c:dLbls>
          <c:spPr/>
          <c:xVal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xVal>
          <c:y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yVal>
          <c:smooth val="0"/>
        </c:ser>
        <c:axId val="52743552"/>
        <c:axId val="52749440"/>
      </c:scatte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first chart bar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2014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val>
        </c:ser>
        <c:ser>
          <c:idx val="1"/>
          <c:order val="1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7</c:v>
              </c:pt>
              <c:pt idx="1">
                <c:v>9</c:v>
              </c:pt>
              <c:pt idx="2">
                <c:v>19</c:v>
              </c:pt>
              <c:pt idx="3">
                <c:v>16</c:v>
              </c:pt>
              <c:pt idx="4">
                <c:v>8</c:v>
              </c:pt>
              <c:pt idx="5">
                <c:v>11</c:v>
              </c:pt>
            </c:numLit>
          </c:val>
        </c:ser>
        <c:ser>
          <c:idx val="2"/>
          <c:order val="2"/>
          <c:tx>
            <c:v>2016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20</c:v>
              </c:pt>
              <c:pt idx="2">
                <c:v>13</c:v>
              </c:pt>
              <c:pt idx="3">
                <c:v>7</c:v>
              </c:pt>
              <c:pt idx="4">
                <c:v>4</c:v>
              </c:pt>
              <c:pt idx="5">
                <c:v>9</c:v>
              </c:pt>
            </c:numLit>
          </c:val>
        </c:ser>
        <c:overlap val="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third chart scatter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scatterChart>
        <c:scatterStyle val="lineMarker"/>
        <c:varyColors val="0"/>
        <c:ser>
          <c:idx val="0"/>
          <c:order val="0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LegendKey val="0"/>
            <c:showVal val="1"/>
            <c:showCatName val="0"/>
            <c:showSerName val="0"/>
            <c:showPercent val="0"/>
            <c:showLeaderLines val="1"/>
          </c:dLbls>
          <c:spPr/>
          <c:xVal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xVal>
          <c:y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yVal>
          <c:smooth val="0"/>
        </c:ser>
        <c:axId val="52743552"/>
        <c:axId val="52749440"/>
      </c:scatte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quarter chart scatter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scatterChart>
        <c:scatterStyle val="lineMarker"/>
        <c:varyColors val="0"/>
        <c:ser>
          <c:idx val="0"/>
          <c:order val="0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LegendKey val="0"/>
            <c:showVal val="1"/>
            <c:showCatName val="0"/>
            <c:showSerName val="0"/>
            <c:showPercent val="0"/>
            <c:showLeaderLines val="1"/>
          </c:dLbls>
          <c:spPr/>
          <c:xVal>
            <c:strLit>
              <c:ptCount val="3"/>
              <c:pt idx="0">
                <c:v>October</c:v>
              </c:pt>
              <c:pt idx="1">
                <c:v>November</c:v>
              </c:pt>
              <c:pt idx="2">
                <c:v>December</c:v>
              </c:pt>
            </c:strLit>
          </c:xVal>
          <c:yVal>
            <c:numLit>
              <c:ptCount val="3"/>
              <c:pt idx="0">
                <c:v>12</c:v>
              </c:pt>
              <c:pt idx="1">
                <c:v>15</c:v>
              </c:pt>
              <c:pt idx="2">
                <c:v>13</c:v>
              </c:pt>
            </c:numLit>
          </c:yVal>
          <c:smooth val="0"/>
        </c:ser>
        <c:ser>
          <c:idx val="1"/>
          <c:order val="1"/>
          <c:tx>
            <c:v>2016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LegendKey val="0"/>
            <c:showVal val="1"/>
            <c:showCatName val="0"/>
            <c:showSerName val="0"/>
            <c:showPercent val="0"/>
            <c:showLeaderLines val="1"/>
          </c:dLbls>
          <c:spPr/>
          <c:xVal>
            <c:strLit>
              <c:ptCount val="3"/>
              <c:pt idx="0">
                <c:v>October</c:v>
              </c:pt>
              <c:pt idx="1">
                <c:v>November</c:v>
              </c:pt>
              <c:pt idx="2">
                <c:v>December</c:v>
              </c:pt>
            </c:strLit>
          </c:xVal>
          <c:yVal>
            <c:numLit>
              <c:ptCount val="3"/>
              <c:pt idx="0">
                <c:v>20</c:v>
              </c:pt>
              <c:pt idx="1">
                <c:v>18</c:v>
              </c:pt>
              <c:pt idx="2">
                <c:v>15</c:v>
              </c:pt>
            </c:numLit>
          </c:yVal>
          <c:smooth val="0"/>
        </c:ser>
        <c:axId val="52743552"/>
        <c:axId val="52749440"/>
      </c:scatte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first chart pie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bestFit"/>
            <c:showVal val="1"/>
            <c:showCatName val="0"/>
            <c:showSerName val="1"/>
            <c:showPercent val="1"/>
            <c:showLeaderLines val="1"/>
          </c:dLbls>
          <c:cat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cat>
          <c:val>
            <c:numLit>
              <c:ptCount val="7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  <c:pt idx="6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second chart pie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bestFit"/>
            <c:showVal val="1"/>
            <c:showCatName val="0"/>
            <c:showSerName val="1"/>
            <c:showPercent val="1"/>
            <c:showLeaderLines val="1"/>
          </c:dLbls>
          <c:cat>
            <c:strLit>
              <c:ptCount val="4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</c:strLit>
          </c:cat>
          <c:val>
            <c:numLit>
              <c:ptCount val="4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third chart pie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bestFit"/>
            <c:showVal val="1"/>
            <c:showCatName val="0"/>
            <c:showSerName val="1"/>
            <c:showPercent val="1"/>
            <c:showLeaderLines val="1"/>
          </c:dLbls>
          <c:cat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cat>
          <c:val>
            <c:numLit>
              <c:ptCount val="7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  <c:pt idx="6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quarter chart pie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bestFit"/>
            <c:showVal val="1"/>
            <c:showCatName val="0"/>
            <c:showSerName val="1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first chart pie 3D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pie3DChart>
        <c:varyColors val="1"/>
        <c:ser>
          <c:idx val="0"/>
          <c:order val="0"/>
          <c:tx>
            <c:v/>
          </c:tx>
          <c:explosion val="20"/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bestFit"/>
            <c:showVal val="1"/>
            <c:showCatName val="0"/>
            <c:showSerName val="1"/>
            <c:showPercent val="1"/>
            <c:showLeaderLines val="1"/>
          </c:dLbls>
          <c:cat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cat>
          <c:val>
            <c:numLit>
              <c:ptCount val="7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  <c:pt idx="6">
                <c:v>7</c:v>
              </c:pt>
            </c:numLit>
          </c:val>
        </c:ser>
      </c:pie3DChart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second chart pie 3D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pie3DChart>
        <c:varyColors val="1"/>
        <c:ser>
          <c:idx val="0"/>
          <c:order val="0"/>
          <c:tx>
            <c:v/>
          </c:tx>
          <c:explosion val="20"/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bestFit"/>
            <c:showVal val="1"/>
            <c:showCatName val="0"/>
            <c:showSerName val="1"/>
            <c:showPercent val="1"/>
            <c:showLeaderLines val="1"/>
          </c:dLbls>
          <c:cat>
            <c:strLit>
              <c:ptCount val="4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</c:strLit>
          </c:cat>
          <c:val>
            <c:numLit>
              <c:ptCount val="4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</c:numLit>
          </c:val>
        </c:ser>
      </c:pie3DChart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third chart pie 3D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pie3DChart>
        <c:varyColors val="1"/>
        <c:ser>
          <c:idx val="0"/>
          <c:order val="0"/>
          <c:tx>
            <c:v/>
          </c:tx>
          <c:explosion val="20"/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bestFit"/>
            <c:showVal val="1"/>
            <c:showCatName val="0"/>
            <c:showSerName val="1"/>
            <c:showPercent val="1"/>
            <c:showLeaderLines val="1"/>
          </c:dLbls>
          <c:cat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cat>
          <c:val>
            <c:numLit>
              <c:ptCount val="7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  <c:pt idx="6">
                <c:v>7</c:v>
              </c:pt>
            </c:numLit>
          </c:val>
        </c:ser>
      </c:pie3DChart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quarter chart pie 3D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pie3DChart>
        <c:varyColors val="1"/>
        <c:ser>
          <c:idx val="0"/>
          <c:order val="0"/>
          <c:tx>
            <c:v/>
          </c:tx>
          <c:explosion val="20"/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bestFit"/>
            <c:showVal val="1"/>
            <c:showCatName val="0"/>
            <c:showSerName val="1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val>
        </c:ser>
      </c:pie3DChart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second chart bar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2009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val>
        </c:ser>
        <c:overlap val="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third chart bar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2009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val>
        </c:ser>
        <c:ser>
          <c:idx val="1"/>
          <c:order val="1"/>
          <c:tx>
            <c:v>2010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20</c:v>
              </c:pt>
              <c:pt idx="2">
                <c:v>13</c:v>
              </c:pt>
              <c:pt idx="3">
                <c:v>7</c:v>
              </c:pt>
              <c:pt idx="4">
                <c:v>4</c:v>
              </c:pt>
              <c:pt idx="5">
                <c:v>9</c:v>
              </c:pt>
            </c:numLit>
          </c:val>
        </c:ser>
        <c:overlap val="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quarter chart bar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2014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October</c:v>
              </c:pt>
              <c:pt idx="1">
                <c:v>November</c:v>
              </c:pt>
              <c:pt idx="2">
                <c:v>December</c:v>
              </c:pt>
            </c:strLit>
          </c:cat>
          <c:val>
            <c:numLit>
              <c:ptCount val="3"/>
              <c:pt idx="0">
                <c:v>12</c:v>
              </c:pt>
              <c:pt idx="1">
                <c:v>15</c:v>
              </c:pt>
              <c:pt idx="2">
                <c:v>13</c:v>
              </c:pt>
            </c:numLit>
          </c:val>
        </c:ser>
        <c:ser>
          <c:idx val="1"/>
          <c:order val="1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October</c:v>
              </c:pt>
              <c:pt idx="1">
                <c:v>November</c:v>
              </c:pt>
              <c:pt idx="2">
                <c:v>December</c:v>
              </c:pt>
            </c:strLit>
          </c:cat>
          <c:val>
            <c:numLit>
              <c:ptCount val="3"/>
              <c:pt idx="0">
                <c:v>11</c:v>
              </c:pt>
              <c:pt idx="1">
                <c:v>20</c:v>
              </c:pt>
              <c:pt idx="2">
                <c:v>14</c:v>
              </c:pt>
            </c:numLit>
          </c:val>
        </c:ser>
        <c:overlap val="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first chart bar horizontal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bar"/>
        <c:grouping val="clustered"/>
        <c:ser>
          <c:idx val="0"/>
          <c:order val="0"/>
          <c:tx>
            <c:v>2014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val>
        </c:ser>
        <c:ser>
          <c:idx val="1"/>
          <c:order val="1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7</c:v>
              </c:pt>
              <c:pt idx="1">
                <c:v>9</c:v>
              </c:pt>
              <c:pt idx="2">
                <c:v>19</c:v>
              </c:pt>
              <c:pt idx="3">
                <c:v>16</c:v>
              </c:pt>
              <c:pt idx="4">
                <c:v>8</c:v>
              </c:pt>
              <c:pt idx="5">
                <c:v>11</c:v>
              </c:pt>
            </c:numLit>
          </c:val>
        </c:ser>
        <c:ser>
          <c:idx val="2"/>
          <c:order val="2"/>
          <c:tx>
            <c:v>2016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20</c:v>
              </c:pt>
              <c:pt idx="2">
                <c:v>13</c:v>
              </c:pt>
              <c:pt idx="3">
                <c:v>7</c:v>
              </c:pt>
              <c:pt idx="4">
                <c:v>4</c:v>
              </c:pt>
              <c:pt idx="5">
                <c:v>9</c:v>
              </c:pt>
            </c:numLit>
          </c:val>
        </c:ser>
        <c:overlap val="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second chart bar horizontal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bar"/>
        <c:grouping val="clustered"/>
        <c:ser>
          <c:idx val="0"/>
          <c:order val="0"/>
          <c:tx>
            <c:v>2009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val>
        </c:ser>
        <c:overlap val="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third chart bar horizontal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bar"/>
        <c:grouping val="clustered"/>
        <c:ser>
          <c:idx val="0"/>
          <c:order val="0"/>
          <c:tx>
            <c:v>2009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15</c:v>
              </c:pt>
              <c:pt idx="2">
                <c:v>13</c:v>
              </c:pt>
              <c:pt idx="3">
                <c:v>17</c:v>
              </c:pt>
              <c:pt idx="4">
                <c:v>14</c:v>
              </c:pt>
              <c:pt idx="5">
                <c:v>9</c:v>
              </c:pt>
            </c:numLit>
          </c:val>
        </c:ser>
        <c:ser>
          <c:idx val="1"/>
          <c:order val="1"/>
          <c:tx>
            <c:v>2010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6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</c:strLit>
          </c:cat>
          <c:val>
            <c:numLit>
              <c:ptCount val="6"/>
              <c:pt idx="0">
                <c:v>12</c:v>
              </c:pt>
              <c:pt idx="1">
                <c:v>20</c:v>
              </c:pt>
              <c:pt idx="2">
                <c:v>13</c:v>
              </c:pt>
              <c:pt idx="3">
                <c:v>7</c:v>
              </c:pt>
              <c:pt idx="4">
                <c:v>4</c:v>
              </c:pt>
              <c:pt idx="5">
                <c:v>9</c:v>
              </c:pt>
            </c:numLit>
          </c:val>
        </c:ser>
        <c:overlap val="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My quarter chart bar horizontal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0"/>
      <c:perspective val="30"/>
    </c:view3D>
    <c:plotArea>
      <c:layout>
        <c:manualLayout>
          <c:xMode val="edge"/>
          <c:yMode val="edge"/>
        </c:manualLayout>
      </c:layout>
      <c:barChart>
        <c:barDir val="bar"/>
        <c:grouping val="clustered"/>
        <c:ser>
          <c:idx val="0"/>
          <c:order val="0"/>
          <c:tx>
            <c:v>2014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October</c:v>
              </c:pt>
              <c:pt idx="1">
                <c:v>November</c:v>
              </c:pt>
              <c:pt idx="2">
                <c:v>December</c:v>
              </c:pt>
            </c:strLit>
          </c:cat>
          <c:val>
            <c:numLit>
              <c:ptCount val="3"/>
              <c:pt idx="0">
                <c:v>12</c:v>
              </c:pt>
              <c:pt idx="1">
                <c:v>15</c:v>
              </c:pt>
              <c:pt idx="2">
                <c:v>13</c:v>
              </c:pt>
            </c:numLit>
          </c:val>
        </c:ser>
        <c:ser>
          <c:idx val="1"/>
          <c:order val="1"/>
          <c:tx>
            <c:v>2015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212121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October</c:v>
              </c:pt>
              <c:pt idx="1">
                <c:v>November</c:v>
              </c:pt>
              <c:pt idx="2">
                <c:v>December</c:v>
              </c:pt>
            </c:strLit>
          </c:cat>
          <c:val>
            <c:numLit>
              <c:ptCount val="3"/>
              <c:pt idx="0">
                <c:v>11</c:v>
              </c:pt>
              <c:pt idx="1">
                <c:v>20</c:v>
              </c:pt>
              <c:pt idx="2">
                <c:v>14</c:v>
              </c:pt>
            </c:numLit>
          </c:val>
        </c:ser>
        <c:overlap val="0"/>
        <c:gapWidth val="75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axPos val="b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axPos val="l"/>
        <c:numFmt formatCode="" sourceLinked="0"/>
        <c:majorTickMark val="none"/>
        <c:tickLblPos val="nextTo"/>
        <c:txPr>
          <a:bodyPr/>
          <a:lstStyle/>
          <a:p>
            <a:pPr>
              <a:defRPr b="false" i="false" strike="noStrike" sz="1000" u="none">
                <a:solidFill>
                  <a:srgbClr val="000000">
                    <a:alpha val="100000"/>
                  </a:srgbClr>
                </a:solidFill>
                <a:latin typeface="Calibri"/>
              </a:defRPr>
            </a:pPr>
            <a:r>
              <a:rPr lang="en-US" dirty="0"/>
              <a:t>Axis Title</a:t>
            </a:r>
            <a:endParaRPr lang="en-US" dirty="0"/>
          </a:p>
        </c:tx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/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FFFF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6400384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/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26.xml"/>
  <Relationship Id="rId2" Type="http://schemas.openxmlformats.org/officeDocument/2006/relationships/chart" Target="../charts/chart27.xml"/>
  <Relationship Id="rId3" Type="http://schemas.openxmlformats.org/officeDocument/2006/relationships/chart" Target="../charts/chart28.xml"/>
  <Relationship Id="rId4" Type="http://schemas.openxmlformats.org/officeDocument/2006/relationships/chart" Target="../charts/chart29.xml"/>
</Relationships>

</file>

<file path=ppt/slides/_rels/slide2.xml.rels><?xml version="1.0" encoding="UTF-8" standalone="yes"?>
<Relationships xmlns="http://schemas.openxmlformats.org/package/2006/relationships"/>

</file>

<file path=ppt/slides/_rels/slide3.xml.rels><?xml version="1.0" encoding="UTF-8" standalone="yes"?>
<Relationships xmlns="http://schemas.openxmlformats.org/package/2006/relationships"/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2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6.xml"/>
  <Relationship Id="rId2" Type="http://schemas.openxmlformats.org/officeDocument/2006/relationships/chart" Target="../charts/chart7.xml"/>
  <Relationship Id="rId3" Type="http://schemas.openxmlformats.org/officeDocument/2006/relationships/chart" Target="../charts/chart8.xml"/>
  <Relationship Id="rId4" Type="http://schemas.openxmlformats.org/officeDocument/2006/relationships/chart" Target="../charts/chart9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0.xml"/>
  <Relationship Id="rId2" Type="http://schemas.openxmlformats.org/officeDocument/2006/relationships/chart" Target="../charts/chart11.xml"/>
  <Relationship Id="rId3" Type="http://schemas.openxmlformats.org/officeDocument/2006/relationships/chart" Target="../charts/chart12.xml"/>
  <Relationship Id="rId4" Type="http://schemas.openxmlformats.org/officeDocument/2006/relationships/chart" Target="../charts/chart13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4.xml"/>
  <Relationship Id="rId2" Type="http://schemas.openxmlformats.org/officeDocument/2006/relationships/chart" Target="../charts/chart15.xml"/>
  <Relationship Id="rId3" Type="http://schemas.openxmlformats.org/officeDocument/2006/relationships/chart" Target="../charts/chart16.xml"/>
  <Relationship Id="rId4" Type="http://schemas.openxmlformats.org/officeDocument/2006/relationships/chart" Target="../charts/chart17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8.xml"/>
  <Relationship Id="rId2" Type="http://schemas.openxmlformats.org/officeDocument/2006/relationships/chart" Target="../charts/chart19.xml"/>
  <Relationship Id="rId3" Type="http://schemas.openxmlformats.org/officeDocument/2006/relationships/chart" Target="../charts/chart20.xml"/>
  <Relationship Id="rId4" Type="http://schemas.openxmlformats.org/officeDocument/2006/relationships/chart" Target="../charts/chart2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22.xml"/>
  <Relationship Id="rId2" Type="http://schemas.openxmlformats.org/officeDocument/2006/relationships/chart" Target="../charts/chart23.xml"/>
  <Relationship Id="rId3" Type="http://schemas.openxmlformats.org/officeDocument/2006/relationships/chart" Target="../charts/chart24.xml"/>
  <Relationship Id="rId4" Type="http://schemas.openxmlformats.org/officeDocument/2006/relationships/chart" Target="../charts/chart25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685800" y="1619250"/>
          <a:ext cx="8458200" cy="3552825"/>
          <a:chOff x="685800" y="1619250"/>
          <a:chExt cx="8458200" cy="3552825"/>
        </a:xfrm>
      </p:grpSpPr>
      <p:sp>
        <p:nvSpPr>
          <p:cNvPr id="1" name=""/>
          <p:cNvSpPr txBox="1"/>
          <p:nvPr/>
        </p:nvSpPr>
        <p:spPr>
          <a:xfrm>
            <a:off x="685800" y="1619250"/>
            <a:ext cx="7772400" cy="7810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4400" u="none">
                <a:solidFill>
                  <a:srgbClr val="00BCD4">
                    <a:alpha val="100000"/>
                  </a:srgbClr>
                </a:solidFill>
                <a:latin typeface="Calibri"/>
              </a:rPr>
              <a:t><![CDATA[My PPT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85800" y="2771775"/>
            <a:ext cx="7772400" cy="7810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sz="40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My custom ppt example 2016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71450" y="323850"/>
          <a:ext cx="8924925" cy="5724525"/>
          <a:chOff x="171450" y="323850"/>
          <a:chExt cx="8924925" cy="5724525"/>
        </a:xfrm>
      </p:grpSpPr>
      <p:sp>
        <p:nvSpPr>
          <p:cNvPr id="1" name=""/>
          <p:cNvSpPr txBox="1"/>
          <p:nvPr/>
        </p:nvSpPr>
        <p:spPr>
          <a:xfrm>
            <a:off x="3286125" y="323850"/>
            <a:ext cx="3429000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00BCD4">
                    <a:alpha val="100000"/>
                  </a:srgbClr>
                </a:solidFill>
                <a:latin typeface="Calibri"/>
              </a:rPr>
              <a:t><![CDATA[Chart pie 3D]]></a:t>
            </a:r>
          </a:p>
        </p:txBody>
      </p:sp>
      <p:graphicFrame>
        <p:nvGraphicFramePr>
          <p:cNvPr id="2" name="My first chart pie 3D" descr=""/>
          <p:cNvGraphicFramePr/>
          <p:nvPr/>
        </p:nvGraphicFramePr>
        <p:xfrm>
          <a:off x="171450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My second chart pie 3D" descr=""/>
          <p:cNvGraphicFramePr/>
          <p:nvPr/>
        </p:nvGraphicFramePr>
        <p:xfrm>
          <a:off x="4638675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My third chart pie 3D" descr=""/>
          <p:cNvGraphicFramePr/>
          <p:nvPr/>
        </p:nvGraphicFramePr>
        <p:xfrm>
          <a:off x="171450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My quarter chart pie 3D" descr=""/>
          <p:cNvGraphicFramePr/>
          <p:nvPr/>
        </p:nvGraphicFramePr>
        <p:xfrm>
          <a:off x="4638675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95300"/>
          <a:ext cx="7591425" cy="3648075"/>
          <a:chOff x="476250" y="495300"/>
          <a:chExt cx="7591425" cy="3648075"/>
        </a:xfrm>
      </p:grpSpPr>
      <p:sp>
        <p:nvSpPr>
          <p:cNvPr id="1" name=""/>
          <p:cNvSpPr txBox="1"/>
          <p:nvPr/>
        </p:nvSpPr>
        <p:spPr>
          <a:xfrm>
            <a:off x="3286125" y="495300"/>
            <a:ext cx="3429000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00BCD4">
                    <a:alpha val="100000"/>
                  </a:srgbClr>
                </a:solidFill>
                <a:latin typeface="Calibri"/>
              </a:rPr>
              <a:t><![CDATA[Available options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0" y="1047750"/>
            <a:ext cx="3933825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Table of Content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724650" y="1047750"/>
            <a:ext cx="866775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Page]]></a:t>
            </a:r>
          </a:p>
        </p:txBody>
      </p:sp>
      <p:sp>
        <p:nvSpPr>
          <p:cNvPr id="4" name=""/>
          <p:cNvSpPr txBox="1"/>
          <p:nvPr/>
        </p:nvSpPr>
        <p:spPr>
          <a:xfrm>
            <a:off x="6724650" y="1552575"/>
            <a:ext cx="866775" cy="209550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3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4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5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6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7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8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9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10]]></a:t>
            </a:r>
            <a:br/>
          </a:p>
        </p:txBody>
      </p:sp>
      <p:sp>
        <p:nvSpPr>
          <p:cNvPr id="5" name=""/>
          <p:cNvSpPr txBox="1"/>
          <p:nvPr/>
        </p:nvSpPr>
        <p:spPr>
          <a:xfrm>
            <a:off x="971550" y="1552575"/>
            <a:ext cx="5753100" cy="209550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000"/>
              </a:lnSpc>
            </a:pPr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1. Tables 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2. Chart bar 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3. Chart bar horizontal 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4. Chart bar horizontal percent stacked 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5. Chart bar 3D 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6. Chart scatter 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7. Chart pie ]]></a:t>
            </a:r>
            <a:br/>
            <a:r>
              <a:rPr lang="en-US" sz="1400" u="none">
                <a:solidFill>
                  <a:srgbClr val="212121">
                    <a:alpha val="100000"/>
                  </a:srgbClr>
                </a:solidFill>
                <a:latin typeface="Calibri"/>
              </a:rPr>
              <a:t><![CDATA[8. Chart pie 3D]]>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47650" y="323850"/>
          <a:ext cx="8820150" cy="5362575"/>
          <a:chOff x="247650" y="323850"/>
          <a:chExt cx="8820150" cy="5362575"/>
        </a:xfrm>
      </p:grpSpPr>
      <p:sp>
        <p:nvSpPr>
          <p:cNvPr id="1" name=""/>
          <p:cNvSpPr txBox="1"/>
          <p:nvPr/>
        </p:nvSpPr>
        <p:spPr>
          <a:xfrm>
            <a:off x="3286125" y="323850"/>
            <a:ext cx="3429000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00BCD4">
                    <a:alpha val="100000"/>
                  </a:srgbClr>
                </a:solidFill>
                <a:latin typeface="Calibri"/>
              </a:rPr>
              <a:t><![CDATA[Table]]></a:t>
            </a:r>
          </a:p>
        </p:txBody>
      </p:sp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47650" y="1552575"/>
          <a:ext cx="8572500" cy="3810000"/>
        </p:xfrm>
        <a:graphic>
          <a:graphicData uri="http://schemas.openxmlformats.org/drawingml/2006/table">
            <a:tbl>
              <a:tblPr firstRow="1" bandRow="1"/>
              <a:tblGrid>
                <a:gridCol w="25527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33337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9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Main Title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6D9F1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9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Title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6D9F1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9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Title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6D9F1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9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Title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6D9F1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9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Title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6D9F1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9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Title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6D9F1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9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Title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6D9F1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9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Title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6D9F1">
                        <a:alpha val="100000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Title of this row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7E4BD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2.140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7E4BD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26,07%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7E4BD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9.00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7E4BD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2.121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7E4BD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1.554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7E4BD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7.000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7E4BD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b="1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73,27%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7E4BD">
                        <a:alpha val="100000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000"/>
                        </a:lnSpc>
                      </a:pPr>
                      <a:r>
                        <a:rPr lang="en-US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Second title of this row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2.140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26,07%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9.00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2.121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1.554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7.000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>
                        <a:lnSpc>
                          <a:spcPct val="100000"/>
                        </a:lnSpc>
                      </a:pPr>
                      <a:r>
                        <a:rPr lang="en-US" sz="1000" u="none">
                          <a:solidFill>
                            <a:srgbClr val="212121">
                              <a:alpha val="100000"/>
                            </a:srgbClr>
                          </a:solidFill>
                          <a:latin typeface="Calibri"/>
                        </a:rPr>
                        <a:t><![CDATA[73,27%]]>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71450" y="323850"/>
          <a:ext cx="8924925" cy="5724525"/>
          <a:chOff x="171450" y="323850"/>
          <a:chExt cx="8924925" cy="5724525"/>
        </a:xfrm>
      </p:grpSpPr>
      <p:sp>
        <p:nvSpPr>
          <p:cNvPr id="1" name=""/>
          <p:cNvSpPr txBox="1"/>
          <p:nvPr/>
        </p:nvSpPr>
        <p:spPr>
          <a:xfrm>
            <a:off x="3286125" y="323850"/>
            <a:ext cx="3429000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00BCD4">
                    <a:alpha val="100000"/>
                  </a:srgbClr>
                </a:solidFill>
                <a:latin typeface="Calibri"/>
              </a:rPr>
              <a:t><![CDATA[Chart Bar]]></a:t>
            </a:r>
          </a:p>
        </p:txBody>
      </p:sp>
      <p:graphicFrame>
        <p:nvGraphicFramePr>
          <p:cNvPr id="2" name="My first chart bar" descr=""/>
          <p:cNvGraphicFramePr/>
          <p:nvPr/>
        </p:nvGraphicFramePr>
        <p:xfrm>
          <a:off x="171450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My second chart bar" descr=""/>
          <p:cNvGraphicFramePr/>
          <p:nvPr/>
        </p:nvGraphicFramePr>
        <p:xfrm>
          <a:off x="4638675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My third chart bar" descr=""/>
          <p:cNvGraphicFramePr/>
          <p:nvPr/>
        </p:nvGraphicFramePr>
        <p:xfrm>
          <a:off x="171450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My quarter chart bar" descr=""/>
          <p:cNvGraphicFramePr/>
          <p:nvPr/>
        </p:nvGraphicFramePr>
        <p:xfrm>
          <a:off x="4638675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71450" y="323850"/>
          <a:ext cx="8924925" cy="5724525"/>
          <a:chOff x="171450" y="323850"/>
          <a:chExt cx="8924925" cy="5724525"/>
        </a:xfrm>
      </p:grpSpPr>
      <p:sp>
        <p:nvSpPr>
          <p:cNvPr id="1" name=""/>
          <p:cNvSpPr txBox="1"/>
          <p:nvPr/>
        </p:nvSpPr>
        <p:spPr>
          <a:xfrm>
            <a:off x="3286125" y="323850"/>
            <a:ext cx="3429000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00BCD4">
                    <a:alpha val="100000"/>
                  </a:srgbClr>
                </a:solidFill>
                <a:latin typeface="Calibri"/>
              </a:rPr>
              <a:t><![CDATA[Chart bar horizontal]]></a:t>
            </a:r>
          </a:p>
        </p:txBody>
      </p:sp>
      <p:graphicFrame>
        <p:nvGraphicFramePr>
          <p:cNvPr id="2" name="My first chart bar horizontal" descr=""/>
          <p:cNvGraphicFramePr/>
          <p:nvPr/>
        </p:nvGraphicFramePr>
        <p:xfrm>
          <a:off x="171450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My second chart bar horizontal" descr=""/>
          <p:cNvGraphicFramePr/>
          <p:nvPr/>
        </p:nvGraphicFramePr>
        <p:xfrm>
          <a:off x="4638675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My third chart bar horizontal" descr=""/>
          <p:cNvGraphicFramePr/>
          <p:nvPr/>
        </p:nvGraphicFramePr>
        <p:xfrm>
          <a:off x="171450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My quarter chart bar horizontal" descr=""/>
          <p:cNvGraphicFramePr/>
          <p:nvPr/>
        </p:nvGraphicFramePr>
        <p:xfrm>
          <a:off x="4638675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71450" y="323850"/>
          <a:ext cx="8924925" cy="5724525"/>
          <a:chOff x="171450" y="323850"/>
          <a:chExt cx="8924925" cy="5724525"/>
        </a:xfrm>
      </p:grpSpPr>
      <p:sp>
        <p:nvSpPr>
          <p:cNvPr id="1" name=""/>
          <p:cNvSpPr txBox="1"/>
          <p:nvPr/>
        </p:nvSpPr>
        <p:spPr>
          <a:xfrm>
            <a:off x="3286125" y="323850"/>
            <a:ext cx="3429000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00BCD4">
                    <a:alpha val="100000"/>
                  </a:srgbClr>
                </a:solidFill>
                <a:latin typeface="Calibri"/>
              </a:rPr>
              <a:t><![CDATA[Chart bar horizontal percent stacked]]></a:t>
            </a:r>
          </a:p>
        </p:txBody>
      </p:sp>
      <p:graphicFrame>
        <p:nvGraphicFramePr>
          <p:cNvPr id="2" name="My first chart bar horizontal percent stacked" descr=""/>
          <p:cNvGraphicFramePr/>
          <p:nvPr/>
        </p:nvGraphicFramePr>
        <p:xfrm>
          <a:off x="171450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My second chart bar horizontal percent stacked" descr=""/>
          <p:cNvGraphicFramePr/>
          <p:nvPr/>
        </p:nvGraphicFramePr>
        <p:xfrm>
          <a:off x="4638675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My third chart bar horizontal percent stacked" descr=""/>
          <p:cNvGraphicFramePr/>
          <p:nvPr/>
        </p:nvGraphicFramePr>
        <p:xfrm>
          <a:off x="171450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My quarter chart bar horizontal percent stacked" descr=""/>
          <p:cNvGraphicFramePr/>
          <p:nvPr/>
        </p:nvGraphicFramePr>
        <p:xfrm>
          <a:off x="4638675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71450" y="323850"/>
          <a:ext cx="8924925" cy="5724525"/>
          <a:chOff x="171450" y="323850"/>
          <a:chExt cx="8924925" cy="5724525"/>
        </a:xfrm>
      </p:grpSpPr>
      <p:sp>
        <p:nvSpPr>
          <p:cNvPr id="1" name=""/>
          <p:cNvSpPr txBox="1"/>
          <p:nvPr/>
        </p:nvSpPr>
        <p:spPr>
          <a:xfrm>
            <a:off x="3286125" y="323850"/>
            <a:ext cx="3429000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00BCD4">
                    <a:alpha val="100000"/>
                  </a:srgbClr>
                </a:solidFill>
                <a:latin typeface="Calibri"/>
              </a:rPr>
              <a:t><![CDATA[Chart bar 3D]]></a:t>
            </a:r>
          </a:p>
        </p:txBody>
      </p:sp>
      <p:graphicFrame>
        <p:nvGraphicFramePr>
          <p:cNvPr id="2" name="My first chart bar 3D" descr=""/>
          <p:cNvGraphicFramePr/>
          <p:nvPr/>
        </p:nvGraphicFramePr>
        <p:xfrm>
          <a:off x="171450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My second chart bar 3D" descr=""/>
          <p:cNvGraphicFramePr/>
          <p:nvPr/>
        </p:nvGraphicFramePr>
        <p:xfrm>
          <a:off x="4638675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My third chart bar 3D" descr=""/>
          <p:cNvGraphicFramePr/>
          <p:nvPr/>
        </p:nvGraphicFramePr>
        <p:xfrm>
          <a:off x="171450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My quarter chart bar 3D" descr=""/>
          <p:cNvGraphicFramePr/>
          <p:nvPr/>
        </p:nvGraphicFramePr>
        <p:xfrm>
          <a:off x="4638675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71450" y="323850"/>
          <a:ext cx="8924925" cy="5724525"/>
          <a:chOff x="171450" y="323850"/>
          <a:chExt cx="8924925" cy="5724525"/>
        </a:xfrm>
      </p:grpSpPr>
      <p:sp>
        <p:nvSpPr>
          <p:cNvPr id="1" name=""/>
          <p:cNvSpPr txBox="1"/>
          <p:nvPr/>
        </p:nvSpPr>
        <p:spPr>
          <a:xfrm>
            <a:off x="3286125" y="323850"/>
            <a:ext cx="3429000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00BCD4">
                    <a:alpha val="100000"/>
                  </a:srgbClr>
                </a:solidFill>
                <a:latin typeface="Calibri"/>
              </a:rPr>
              <a:t><![CDATA[Chart scatter]]></a:t>
            </a:r>
          </a:p>
        </p:txBody>
      </p:sp>
      <p:graphicFrame>
        <p:nvGraphicFramePr>
          <p:cNvPr id="2" name="My first chart scatter" descr=""/>
          <p:cNvGraphicFramePr/>
          <p:nvPr/>
        </p:nvGraphicFramePr>
        <p:xfrm>
          <a:off x="171450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My second chart scatter" descr=""/>
          <p:cNvGraphicFramePr/>
          <p:nvPr/>
        </p:nvGraphicFramePr>
        <p:xfrm>
          <a:off x="4638675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My third chart scatter" descr=""/>
          <p:cNvGraphicFramePr/>
          <p:nvPr/>
        </p:nvGraphicFramePr>
        <p:xfrm>
          <a:off x="171450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My quarter chart scatter" descr=""/>
          <p:cNvGraphicFramePr/>
          <p:nvPr/>
        </p:nvGraphicFramePr>
        <p:xfrm>
          <a:off x="4638675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71450" y="323850"/>
          <a:ext cx="8924925" cy="5724525"/>
          <a:chOff x="171450" y="323850"/>
          <a:chExt cx="8924925" cy="5724525"/>
        </a:xfrm>
      </p:grpSpPr>
      <p:sp>
        <p:nvSpPr>
          <p:cNvPr id="1" name=""/>
          <p:cNvSpPr txBox="1"/>
          <p:nvPr/>
        </p:nvSpPr>
        <p:spPr>
          <a:xfrm>
            <a:off x="3286125" y="323850"/>
            <a:ext cx="3429000" cy="3619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1800" u="none">
                <a:solidFill>
                  <a:srgbClr val="00BCD4">
                    <a:alpha val="100000"/>
                  </a:srgbClr>
                </a:solidFill>
                <a:latin typeface="Calibri"/>
              </a:rPr>
              <a:t><![CDATA[Chart pie]]></a:t>
            </a:r>
          </a:p>
        </p:txBody>
      </p:sp>
      <p:graphicFrame>
        <p:nvGraphicFramePr>
          <p:cNvPr id="2" name="My first chart pie" descr=""/>
          <p:cNvGraphicFramePr/>
          <p:nvPr/>
        </p:nvGraphicFramePr>
        <p:xfrm>
          <a:off x="171450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My second chart pie" descr=""/>
          <p:cNvGraphicFramePr/>
          <p:nvPr/>
        </p:nvGraphicFramePr>
        <p:xfrm>
          <a:off x="4638675" y="111442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My third chart pie" descr=""/>
          <p:cNvGraphicFramePr/>
          <p:nvPr/>
        </p:nvGraphicFramePr>
        <p:xfrm>
          <a:off x="171450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My quarter chart pie" descr=""/>
          <p:cNvGraphicFramePr/>
          <p:nvPr/>
        </p:nvGraphicFramePr>
        <p:xfrm>
          <a:off x="4638675" y="3495675"/>
          <a:ext cx="428625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82">
  <a:themeElements>
    <a:clrScheme name="Theme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2016-09-27T14:46:15Z</dcterms:created>
  <dcterms:modified xsi:type="dcterms:W3CDTF">2016-09-27T14:46:15Z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