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377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3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2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7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4A547-92C3-7C4C-BEB9-53C9435B0722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codeanywher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www.ruby-lang.org/es/download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blog_app_um-altose87285248.codeanyapp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githu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102" y="2680138"/>
            <a:ext cx="4209394" cy="1497724"/>
          </a:xfrm>
        </p:spPr>
        <p:txBody>
          <a:bodyPr anchor="ctr">
            <a:normAutofit/>
          </a:bodyPr>
          <a:lstStyle/>
          <a:p>
            <a:r>
              <a:rPr lang="en-US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es-ES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- </a:t>
            </a:r>
            <a:r>
              <a:rPr lang="en-US" sz="3600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n-US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Capybara</a:t>
            </a:r>
            <a:endParaRPr lang="en-US" sz="3600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102" y="4177862"/>
            <a:ext cx="4209395" cy="646386"/>
          </a:xfrm>
        </p:spPr>
        <p:txBody>
          <a:bodyPr anchor="ctr"/>
          <a:lstStyle/>
          <a:p>
            <a:r>
              <a:rPr lang="en-US" b="1" dirty="0" smtClean="0">
                <a:latin typeface="RawengulkSans" charset="0"/>
                <a:ea typeface="RawengulkSans" charset="0"/>
                <a:cs typeface="RawengulkSans" charset="0"/>
              </a:rPr>
              <a:t>Section 2: Code Any Where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2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Open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config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/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database.yml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and replace the content with: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default: &amp;default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adapter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postgresql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encoding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UTF8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pool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&lt;%=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ENV.fetch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("RAILS_MAX_THREADS") { 5 } %&gt;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development: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&lt;&lt;: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*default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database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blog_app_um_development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username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'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cabox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password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'password'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#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host: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localhost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#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port: 5432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#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schema_search_path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myapp,sharedapp,public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#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min_messages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notice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test: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&lt;&lt;: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*default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database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blog_app_um_test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username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'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cabox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password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'password'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production: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&lt;&lt;: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*default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: &lt;%= ENV['DATABASE_URL'] %&gt;</a:t>
            </a: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3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the database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ails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db:create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 the migrations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ails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db:migrate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As a recommendation, create a copy of the configuration files</a:t>
            </a:r>
          </a:p>
          <a:p>
            <a:pPr lvl="1"/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database.yml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database.yml.example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add the original files to the .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gitignore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 to avoid to publish your credentials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# Ignore database and application configuration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database.yml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Github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account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code any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where account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https://codeanywhere.com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/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Open the ‘Editor’ panel, the button is in the header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From the file men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select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‘new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project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’</a:t>
            </a: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Follow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wizard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project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1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 the last ruby version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https://www.ruby-lang.org/es/downloads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/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rvm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install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2.5.3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List the ruby versions and set as default the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2.5.3</a:t>
            </a:r>
          </a:p>
          <a:p>
            <a:pPr lvl="1"/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rvm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list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rvm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--default use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2.5.3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 the last Rails version</a:t>
            </a:r>
          </a:p>
          <a:p>
            <a:pPr lvl="1"/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gem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install rails -v 5.2.1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Verify Ruby,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rvm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Rails versions</a:t>
            </a:r>
          </a:p>
          <a:p>
            <a:pPr lvl="1"/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Ruby 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version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-&gt; </a:t>
            </a:r>
            <a:r>
              <a:rPr lang="sk-SK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ruby </a:t>
            </a:r>
            <a:r>
              <a:rPr lang="sk-SK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2.5.3p105</a:t>
            </a:r>
          </a:p>
          <a:p>
            <a:pPr lvl="1"/>
            <a:r>
              <a:rPr lang="sk-SK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vm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version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-&gt; </a:t>
            </a:r>
            <a:r>
              <a:rPr lang="nb-NO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rvm</a:t>
            </a:r>
            <a:r>
              <a:rPr lang="nb-NO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b-NO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1.29.4</a:t>
            </a:r>
          </a:p>
          <a:p>
            <a:pPr lvl="1"/>
            <a:r>
              <a:rPr lang="nb-NO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ails 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version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-&gt; Rails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5.2.1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9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PostgreSQL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code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any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where</a:t>
            </a:r>
            <a:endParaRPr lang="es-E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sudo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apt-get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update</a:t>
            </a:r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sudo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apt-get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install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libpq-dev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postgresql</a:t>
            </a:r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s-ES" dirty="0" smtClean="0">
              <a:solidFill>
                <a:srgbClr val="211F6B"/>
              </a:solidFill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postgres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execution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mode</a:t>
            </a:r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sudo su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postgres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-c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psql</a:t>
            </a:r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s-E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new role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postgres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current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user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‘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cabox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’:</a:t>
            </a:r>
          </a:p>
          <a:p>
            <a:pPr lvl="1"/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CREATE ROLE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cabox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SUPERUSER LOGIN PASSWORD 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’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password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';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new Rails application to test the installation process</a:t>
            </a:r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 _5.2.1_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blog_app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postgresql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 </a:t>
            </a:r>
            <a:r>
              <a:rPr lang="es-E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blog_app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Start the server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 s --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binding=0.0.0.0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Open the container configuration file and follow the project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url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 should looks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like:</a:t>
            </a: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://blog_app_um-altose87285248.codeanyapp.com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configuration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--global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user.name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"Alejandro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Toro”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--global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user.email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“altose87@gmail.com”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--list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Initialize the repository in the project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init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Test some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commands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status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add </a:t>
            </a:r>
            <a:r>
              <a:rPr lang="es-E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commit </a:t>
            </a:r>
            <a:r>
              <a:rPr lang="mr-IN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s-E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 ‘Initial Commit’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17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Getting an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ssh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key</a:t>
            </a:r>
          </a:p>
          <a:p>
            <a:pPr lvl="1"/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~/.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id_rsa.pub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Getting an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ssh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key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ssh-keygen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rsa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Copy the generated key and go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https://github.com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go to Settings -&gt; SSH and GPG keys and click the ‘New SSH key’ button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a title to the key and paste the generated key, then click on the ‘Add SSH key’ button to create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9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 back to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Github’s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home page and create a new repository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name and description then click create.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Then we are going to add a new remote for our project by copying this line: </a:t>
            </a:r>
          </a:p>
          <a:p>
            <a:pPr lvl="1"/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remote add origin https://github.com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/&lt;user&gt;/&lt;repo_name&gt;.git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remote -v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Then we can upload the initial commit to the new repository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push -u origin master</a:t>
            </a:r>
            <a:endParaRPr lang="en-US" b="1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6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finish the initial setup of the application, install PostgreSQL and 12 Factor gems.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gem rails_12factor is needed by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Heroku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for logging, in case of when you finally deploy the application, hence the reason for restricting it to only production environment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it to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Gemfile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gem '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pg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gem 'rails_12factor', group: :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production</a:t>
            </a:r>
          </a:p>
          <a:p>
            <a:pPr lvl="1"/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remove the sqlite3 by default gem</a:t>
            </a:r>
          </a:p>
          <a:p>
            <a:pPr lvl="1"/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gem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'sqlite3’</a:t>
            </a:r>
          </a:p>
          <a:p>
            <a:pPr marL="457200" lvl="1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Then run </a:t>
            </a:r>
            <a:r>
              <a:rPr lang="en-US" b="1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bundle install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get the new gems installed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endParaRPr lang="en-US" b="1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79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4881</TotalTime>
  <Words>588</Words>
  <Application>Microsoft Macintosh PowerPoint</Application>
  <PresentationFormat>Widescreen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Courier New</vt:lpstr>
      <vt:lpstr>RawengulkSans</vt:lpstr>
      <vt:lpstr>Arial</vt:lpstr>
      <vt:lpstr>Office Theme</vt:lpstr>
      <vt:lpstr>Ruby on Rails - Rspec Capybara</vt:lpstr>
      <vt:lpstr>Ruby on Rails – BDD Rspec Capybara</vt:lpstr>
      <vt:lpstr>Ruby on Rails – BDD Rspec Capybara</vt:lpstr>
      <vt:lpstr>Ruby on Rails – BDD Rspec Capybara</vt:lpstr>
      <vt:lpstr>Ruby on Rails – BDD Rspec Capybara</vt:lpstr>
      <vt:lpstr>Ruby on Rails – BDD Rspec Capybara</vt:lpstr>
      <vt:lpstr>Ruby on Rails – BDD Rspec Capybara</vt:lpstr>
      <vt:lpstr>Ruby on Rails – BDD Rspec Capybara</vt:lpstr>
      <vt:lpstr>Ruby on Rails – BDD Rspec Capybara</vt:lpstr>
      <vt:lpstr>Ruby on Rails – BDD Rspec Capybara</vt:lpstr>
      <vt:lpstr>Ruby on Rails – BDD Rspec Capybara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119</cp:revision>
  <dcterms:created xsi:type="dcterms:W3CDTF">2018-09-11T21:49:19Z</dcterms:created>
  <dcterms:modified xsi:type="dcterms:W3CDTF">2018-12-14T17:00:03Z</dcterms:modified>
</cp:coreProperties>
</file>