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271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3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A547-92C3-7C4C-BEB9-53C9435B072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roku.com/" TargetMode="External"/><Relationship Id="rId4" Type="http://schemas.openxmlformats.org/officeDocument/2006/relationships/hyperlink" Target="https://devcenter.heroku.com/" TargetMode="External"/><Relationship Id="rId5" Type="http://schemas.openxmlformats.org/officeDocument/2006/relationships/hyperlink" Target="https://www.heroku.com/what" TargetMode="External"/><Relationship Id="rId6" Type="http://schemas.openxmlformats.org/officeDocument/2006/relationships/hyperlink" Target="https://signup.heroku.com/devcen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t.heroku.com/blog-app-kommit.gi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topics/pubsub#database-amp-scoping" TargetMode="External"/><Relationship Id="rId4" Type="http://schemas.openxmlformats.org/officeDocument/2006/relationships/hyperlink" Target="https://redislabs.com/ebook/appendix-a/a-3-installing-on-windows/a-3-2-installing-redis-on-window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102" y="2680138"/>
            <a:ext cx="4209394" cy="1497724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es-E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- </a:t>
            </a:r>
            <a:r>
              <a:rPr lang="en-US" sz="3600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n-US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Capybara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102" y="4177862"/>
            <a:ext cx="4209395" cy="646386"/>
          </a:xfrm>
        </p:spPr>
        <p:txBody>
          <a:bodyPr anchor="ctr"/>
          <a:lstStyle/>
          <a:p>
            <a:r>
              <a:rPr lang="en-US" b="1" dirty="0">
                <a:latin typeface="RawengulkSans" charset="0"/>
                <a:ea typeface="RawengulkSans" charset="0"/>
                <a:cs typeface="RawengulkSans" charset="0"/>
              </a:rPr>
              <a:t>Section </a:t>
            </a:r>
            <a:r>
              <a:rPr lang="en-US" b="1" dirty="0" smtClean="0">
                <a:latin typeface="RawengulkSans" charset="0"/>
                <a:ea typeface="RawengulkSans" charset="0"/>
                <a:cs typeface="RawengulkSans" charset="0"/>
              </a:rPr>
              <a:t>10: </a:t>
            </a:r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Heroku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2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https://heroku.com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&amp;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https://devcenter.heroku.com/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What is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?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5"/>
              </a:rPr>
              <a:t>https://www.heroku.com/what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is a cloud platform that lets companies build, deliver, monitor and scale apps — we're the fastest way to go from idea to URL, bypassing all those infrastructure headaches.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 to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6"/>
              </a:rPr>
              <a:t>https://signup.heroku.com/devcenter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create a new account.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With this command: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-O- https://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toolbelt.heroku.com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/install-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ubuntu.sh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Review the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version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eroku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--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version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-&gt; </a:t>
            </a:r>
            <a:r>
              <a:rPr lang="mr-IN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heroku</a:t>
            </a:r>
            <a:r>
              <a:rPr lang="mr-IN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/7.19.3 linux-x64 node-v11.3.0</a:t>
            </a:r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After that we have the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command available in the terminal, log in using your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credentials and with this command: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heroku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login -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1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Check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/environments/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production.rb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to be sure is this configuration:</a:t>
            </a:r>
          </a:p>
          <a:p>
            <a:pPr marL="0" indent="0">
              <a:buNone/>
            </a:pPr>
            <a:r>
              <a:rPr lang="en-US" sz="23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config.public_file_server.enabled</a:t>
            </a: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= ENV['RAILS_SERVE_STATIC_FILES'].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present?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ENV["RAILS_LOG_TO_STDOUT"].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present?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logger </a:t>
            </a: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23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ActiveSupport</a:t>
            </a: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3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Logger.new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(STDOUT)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logger.formatter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23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config.log_formatter</a:t>
            </a:r>
            <a:endParaRPr lang="en-US" sz="2300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config.logger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23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ActiveSupport</a:t>
            </a: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3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TaggedLogging.new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(logger)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nd</a:t>
            </a: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verify that in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Gemfile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the ruby version is correct:</a:t>
            </a:r>
          </a:p>
          <a:p>
            <a:pPr lvl="1"/>
            <a:r>
              <a:rPr lang="mr-IN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ruby</a:t>
            </a:r>
            <a:r>
              <a:rPr lang="mr-IN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”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2.6.1”</a:t>
            </a:r>
            <a:endParaRPr lang="es-ES" b="1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45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your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account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click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‘New’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button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name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of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app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click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app’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button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s-E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settings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tab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from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Info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’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section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copy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URL’,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something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like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lvl="1"/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  <a:hlinkClick r:id="rId3"/>
              </a:rPr>
              <a:t>https://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  <a:hlinkClick r:id="rId3"/>
              </a:rPr>
              <a:t>git.heroku.com/blog-app-kommit.git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console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root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of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project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run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command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lvl="1"/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remote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heroku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remote_url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Verify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remote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was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succesfully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added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running:</a:t>
            </a:r>
          </a:p>
          <a:p>
            <a:pPr lvl="1"/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remote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94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Push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changes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lvl="1"/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push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heroku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master</a:t>
            </a:r>
          </a:p>
          <a:p>
            <a:pPr marL="457200" lvl="1" indent="0">
              <a:buNone/>
            </a:pP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Run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the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migrations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heroku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lvl="1"/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heroku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run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rake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db:migrate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 new file in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root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directory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name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Procfile</a:t>
            </a:r>
            <a:r>
              <a:rPr lang="es-E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inside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code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below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;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used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by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know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what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commands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run in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different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deploy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instances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lvl="1"/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release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rake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db:migrate</a:t>
            </a:r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7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https://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redis.io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 </a:t>
            </a: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Redis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has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multiple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uses:</a:t>
            </a:r>
          </a:p>
          <a:p>
            <a:pPr lvl="1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As Cache server</a:t>
            </a:r>
          </a:p>
          <a:p>
            <a:pPr lvl="1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As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Queue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server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with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sidekiq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gem</a:t>
            </a:r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As a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Database</a:t>
            </a:r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As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Adapter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are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going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use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our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project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 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redis.io/topics/pubsub#database-amp-scoping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</a:p>
          <a:p>
            <a:pPr lvl="1"/>
            <a:endParaRPr lang="es-E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order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our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comments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feature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working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need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redis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lvl="1"/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MacOSX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brew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install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redis</a:t>
            </a:r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Windows: 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  <a:hlinkClick r:id="rId4"/>
              </a:rPr>
              <a:t>https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  <a:hlinkClick r:id="rId4"/>
              </a:rPr>
              <a:t>://redislabs.com/ebook/appendix-a/a-3-installing-on-windows/a-3-2-installing-redis-on-window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  <a:hlinkClick r:id="rId4"/>
              </a:rPr>
              <a:t>/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Ubuntu:</a:t>
            </a:r>
          </a:p>
          <a:p>
            <a:pPr lvl="2"/>
            <a:r>
              <a:rPr lang="es-ES" dirty="0">
                <a:latin typeface="Courier New" charset="0"/>
                <a:ea typeface="Courier New" charset="0"/>
                <a:cs typeface="Courier New" charset="0"/>
              </a:rPr>
              <a:t>sudo </a:t>
            </a:r>
            <a:r>
              <a:rPr lang="es-ES" dirty="0" err="1">
                <a:latin typeface="Courier New" charset="0"/>
                <a:ea typeface="Courier New" charset="0"/>
                <a:cs typeface="Courier New" charset="0"/>
              </a:rPr>
              <a:t>apt</a:t>
            </a:r>
            <a:r>
              <a:rPr lang="es-E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latin typeface="Courier New" charset="0"/>
                <a:ea typeface="Courier New" charset="0"/>
                <a:cs typeface="Courier New" charset="0"/>
              </a:rPr>
              <a:t>update</a:t>
            </a:r>
            <a:r>
              <a:rPr lang="es-ES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lvl="2"/>
            <a:r>
              <a:rPr lang="es-ES" dirty="0">
                <a:latin typeface="Courier New" charset="0"/>
                <a:ea typeface="Courier New" charset="0"/>
                <a:cs typeface="Courier New" charset="0"/>
              </a:rPr>
              <a:t>sudo </a:t>
            </a:r>
            <a:r>
              <a:rPr lang="es-ES" dirty="0" err="1">
                <a:latin typeface="Courier New" charset="0"/>
                <a:ea typeface="Courier New" charset="0"/>
                <a:cs typeface="Courier New" charset="0"/>
              </a:rPr>
              <a:t>apt</a:t>
            </a:r>
            <a:r>
              <a:rPr lang="es-E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latin typeface="Courier New" charset="0"/>
                <a:ea typeface="Courier New" charset="0"/>
                <a:cs typeface="Courier New" charset="0"/>
              </a:rPr>
              <a:t>install</a:t>
            </a:r>
            <a:r>
              <a:rPr lang="es-E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latin typeface="Courier New" charset="0"/>
                <a:ea typeface="Courier New" charset="0"/>
                <a:cs typeface="Courier New" charset="0"/>
              </a:rPr>
              <a:t>redis</a:t>
            </a:r>
            <a:r>
              <a:rPr lang="es-ES" dirty="0" smtClean="0">
                <a:latin typeface="Courier New" charset="0"/>
                <a:ea typeface="Courier New" charset="0"/>
                <a:cs typeface="Courier New" charset="0"/>
              </a:rPr>
              <a:t>-server</a:t>
            </a:r>
          </a:p>
          <a:p>
            <a:pPr lvl="2"/>
            <a:r>
              <a:rPr lang="es-ES" dirty="0" smtClean="0">
                <a:latin typeface="Courier New" charset="0"/>
                <a:ea typeface="Courier New" charset="0"/>
                <a:cs typeface="Courier New" charset="0"/>
              </a:rPr>
              <a:t>Open </a:t>
            </a:r>
            <a:r>
              <a:rPr lang="es-ES" dirty="0" err="1" smtClean="0">
                <a:latin typeface="Courier New" charset="0"/>
                <a:ea typeface="Courier New" charset="0"/>
                <a:cs typeface="Courier New" charset="0"/>
              </a:rPr>
              <a:t>the</a:t>
            </a:r>
            <a:r>
              <a:rPr lang="es-E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s-ES" dirty="0" smtClean="0">
                <a:latin typeface="Courier New" charset="0"/>
                <a:ea typeface="Courier New" charset="0"/>
                <a:cs typeface="Courier New" charset="0"/>
              </a:rPr>
              <a:t> file </a:t>
            </a:r>
            <a:r>
              <a:rPr lang="es-ES" dirty="0" err="1" smtClean="0">
                <a:latin typeface="Courier New" charset="0"/>
                <a:ea typeface="Courier New" charset="0"/>
                <a:cs typeface="Courier New" charset="0"/>
              </a:rPr>
              <a:t>with</a:t>
            </a:r>
            <a:r>
              <a:rPr lang="es-E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/>
              <a:t>sudo nano /</a:t>
            </a:r>
            <a:r>
              <a:rPr lang="es-ES" dirty="0" err="1" smtClean="0"/>
              <a:t>etc</a:t>
            </a:r>
            <a:r>
              <a:rPr lang="es-ES" dirty="0" smtClean="0"/>
              <a:t>/</a:t>
            </a:r>
            <a:r>
              <a:rPr lang="es-ES" dirty="0" err="1" smtClean="0"/>
              <a:t>redis</a:t>
            </a:r>
            <a:r>
              <a:rPr lang="es-ES" dirty="0" smtClean="0"/>
              <a:t>/</a:t>
            </a:r>
            <a:r>
              <a:rPr lang="es-ES" dirty="0" err="1" smtClean="0"/>
              <a:t>redis.conf</a:t>
            </a:r>
            <a:endParaRPr lang="es-ES" dirty="0"/>
          </a:p>
          <a:p>
            <a:pPr lvl="2"/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And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change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supervised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on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to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supervised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systemd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Gemfile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uncomment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redis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line and be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sure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puma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gem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also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listed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file:</a:t>
            </a:r>
          </a:p>
          <a:p>
            <a:pPr lvl="1"/>
            <a:r>
              <a:rPr lang="mr-IN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</a:t>
            </a:r>
            <a:r>
              <a:rPr lang="mr-IN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redis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’</a:t>
            </a:r>
          </a:p>
          <a:p>
            <a:pPr lvl="1"/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 'puma’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undle install</a:t>
            </a:r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8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line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&lt;head&gt;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application.html.erb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file:</a:t>
            </a:r>
          </a:p>
          <a:p>
            <a:pPr lvl="1"/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&lt;%=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action_cable_meta_tag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heroku’s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application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page,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tab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Resources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’ and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addons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finder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type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Redis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’,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select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select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free plan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start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s-E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Settings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tab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’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verify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vars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’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defined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REDISTOGO_URL</a:t>
            </a:r>
          </a:p>
          <a:p>
            <a:endParaRPr lang="es-ES" b="1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project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open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cable.yml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production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group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update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url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line to:</a:t>
            </a:r>
          </a:p>
          <a:p>
            <a:pPr lvl="1"/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&lt;%=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ENV.fetch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("REDISTOGO_URL") { "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redis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://localhost:6379/1" } 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environments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production.rb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and at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en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lvl="1"/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config.web_socket_server_url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= "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wss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://blog-app-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kommit.herokuapp.com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/cable" </a:t>
            </a:r>
          </a:p>
          <a:p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Allow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requests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from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production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url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lvl="1"/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config.action_cable.allowed_request_origins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= ['https://blog-app-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kommit.herokuapp.com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', 'http://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blog-app-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kommit.herokuapp.com</a:t>
            </a:r>
            <a:r>
              <a:rPr lang="es-ES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’]</a:t>
            </a:r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10880</TotalTime>
  <Words>615</Words>
  <Application>Microsoft Macintosh PowerPoint</Application>
  <PresentationFormat>Panorámica</PresentationFormat>
  <Paragraphs>92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Courier New</vt:lpstr>
      <vt:lpstr>RawengulkSans</vt:lpstr>
      <vt:lpstr>Arial</vt:lpstr>
      <vt:lpstr>Office Theme</vt:lpstr>
      <vt:lpstr>Ruby on Rails - Rspec Capybara</vt:lpstr>
      <vt:lpstr>Heroku</vt:lpstr>
      <vt:lpstr>Heroku</vt:lpstr>
      <vt:lpstr>Heroku</vt:lpstr>
      <vt:lpstr>Heroku</vt:lpstr>
      <vt:lpstr>Heroku</vt:lpstr>
      <vt:lpstr>Heroku</vt:lpstr>
      <vt:lpstr>Heroku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Usuario de Microsoft Office</cp:lastModifiedBy>
  <cp:revision>212</cp:revision>
  <dcterms:created xsi:type="dcterms:W3CDTF">2018-09-11T21:49:19Z</dcterms:created>
  <dcterms:modified xsi:type="dcterms:W3CDTF">2019-02-21T19:49:47Z</dcterms:modified>
</cp:coreProperties>
</file>