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5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9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OUR@EMAIL.com" TargetMode="External"/><Relationship Id="rId4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lejandrotoro/4bfbb2f404506cb1afe04c2aff932d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smtClean="0">
                <a:latin typeface="RawengulkSans" charset="0"/>
                <a:ea typeface="RawengulkSans" charset="0"/>
                <a:cs typeface="RawengulkSans" charset="0"/>
              </a:rPr>
              <a:t>Section 2: Installation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ignore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recommendation, create a copy of the configuration files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database.yml.example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original files to the .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gitignore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avoid to publish your credentials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 Ignore database and application configuration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Configure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First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set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credentials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color.ui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pPr lvl="1"/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"YOUR 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NAME”</a:t>
            </a:r>
          </a:p>
          <a:p>
            <a:pPr lvl="1"/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  <a:hlinkClick r:id="rId3"/>
              </a:rPr>
              <a:t>YOUR@EMAIL.com</a:t>
            </a:r>
            <a:endParaRPr lang="es-E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ssh-keygen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-t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rsa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-b 4096 -C 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  <a:hlinkClick r:id="rId3"/>
              </a:rPr>
              <a:t>YOUR@EMAIL.com</a:t>
            </a:r>
            <a:endParaRPr lang="es-E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Then, copy your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key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 ~/.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id_rsa.pub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generated key and go 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https://github.com/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go to Settings -&gt; SSH and GPG keys and click the ‘New SSH key’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button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title to the key and paste the generated key, then click on the ‘Add SSH key’ button to create 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test the configuration by running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git@github.com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remote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upload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back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Github’s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home page and create a new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repository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name and description then click create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are going to add a new remote for our project by copying this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line (Replace the user and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repo_name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by yours):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 add origin https://github.com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/&lt;user&gt;/&lt;repo_name&gt;.git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remote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</a:t>
            </a:r>
          </a:p>
          <a:p>
            <a:pPr lvl="1"/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can upload the initial commit to the new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repository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.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 ‘Commit message’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-u origin master</a:t>
            </a:r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Setup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deploys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finish the initial setup of the application, install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12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Factor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gem.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gem rails_12factor is needed by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logging, in case of when you finally deploy the application, hence the reason for restricting it to only production environment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it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'rails_12factor', group: :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</a:t>
            </a:r>
          </a:p>
          <a:p>
            <a:pPr marL="457200" lvl="1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gems by running: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necessary to install node and yarn before install Ruby</a:t>
            </a:r>
          </a:p>
          <a:p>
            <a:pPr lvl="1"/>
            <a:r>
              <a:rPr lang="en-US" sz="22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 install curl</a:t>
            </a:r>
          </a:p>
          <a:p>
            <a:pPr lvl="1"/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deb.nodesource.com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/setup_8.x |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-E bash 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</a:p>
          <a:p>
            <a:pPr lvl="1"/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curl -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dl.yarnpkg.com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pubkey.gpg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apt-key add 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</a:p>
          <a:p>
            <a:pPr lvl="1"/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echo "deb https://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dl.yarnpkg.com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 stable main" |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tee /</a:t>
            </a:r>
            <a:r>
              <a:rPr lang="en-US" sz="22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/apt/</a:t>
            </a:r>
            <a:r>
              <a:rPr lang="en-US" sz="22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sources.list.d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2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yarn.list</a:t>
            </a:r>
            <a:endParaRPr lang="en-US" sz="22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sz="22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apt-get update</a:t>
            </a:r>
            <a:endParaRPr lang="en-US" sz="22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apt-get install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 curl zlib1g-dev build-essential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libssl-dev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libreadline-dev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libyaml-dev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libsqlite3-dev sqlite3 libxml2-dev libxslt1-dev libcurl4-openssl-dev software-properties-common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libffi-dev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nodejs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yarn</a:t>
            </a:r>
            <a:endParaRPr lang="en-US" sz="22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rbenv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ruby-build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next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rbenv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ruby-build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installed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</a:p>
          <a:p>
            <a:pPr lvl="1"/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clone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  <a:hlinkClick r:id="rId3" invalidUrl="https://github.com/rbenv/rbenv.git ~/.rbenv"/>
              </a:rPr>
              <a:t>https://github.com/rbenv/rbenv.git ~/.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  <a:hlinkClick r:id="rId4" invalidUrl="https://github.com/rbenv/rbenv.git ~/.rbenv"/>
              </a:rPr>
              <a:t>rbenv</a:t>
            </a:r>
            <a:endParaRPr lang="es-E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 PATH="$HOME/.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bin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:$PATH"' &gt;&gt; ~/.</a:t>
            </a:r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bashrc</a:t>
            </a:r>
            <a:endParaRPr lang="es-E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eval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 "$(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 -)"' &gt;&gt; ~/.</a:t>
            </a:r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bashrc</a:t>
            </a:r>
            <a:endParaRPr lang="es-E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exec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SHELL</a:t>
            </a:r>
          </a:p>
          <a:p>
            <a:pPr lvl="1"/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clone https://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ruby-build.git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 ~/.</a:t>
            </a:r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plugins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ruby-build</a:t>
            </a:r>
            <a:endParaRPr lang="es-E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 PATH="$HOME/.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plugins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ruby-build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s-ES" sz="2200" dirty="0" err="1">
                <a:latin typeface="Courier New" charset="0"/>
                <a:ea typeface="Courier New" charset="0"/>
                <a:cs typeface="Courier New" charset="0"/>
              </a:rPr>
              <a:t>bin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:$PATH"' &gt;&gt; ~/.</a:t>
            </a:r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bashrc</a:t>
            </a:r>
            <a:endParaRPr lang="es-E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sz="2200" dirty="0" err="1" smtClean="0">
                <a:latin typeface="Courier New" charset="0"/>
                <a:ea typeface="Courier New" charset="0"/>
                <a:cs typeface="Courier New" charset="0"/>
              </a:rPr>
              <a:t>exec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sz="22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s-ES" sz="2200" dirty="0" smtClean="0">
                <a:latin typeface="Courier New" charset="0"/>
                <a:ea typeface="Courier New" charset="0"/>
                <a:cs typeface="Courier New" charset="0"/>
              </a:rPr>
              <a:t>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last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last</a:t>
            </a:r>
            <a:r>
              <a:rPr lang="es-E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ruby</a:t>
            </a:r>
            <a:r>
              <a:rPr lang="es-E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version</a:t>
            </a:r>
            <a:r>
              <a:rPr lang="es-E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using</a:t>
            </a:r>
            <a:r>
              <a:rPr lang="es-E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latin typeface="RawengulkSans" charset="0"/>
                <a:ea typeface="RawengulkSans" charset="0"/>
                <a:cs typeface="RawengulkSans" charset="0"/>
              </a:rPr>
              <a:t>rbenv</a:t>
            </a:r>
            <a:endParaRPr lang="es-ES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2.6.1</a:t>
            </a:r>
          </a:p>
          <a:p>
            <a:pPr lvl="1"/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global 2.6.1</a:t>
            </a:r>
          </a:p>
          <a:p>
            <a:pPr lvl="1"/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ruby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latin typeface="Courier New" charset="0"/>
                <a:ea typeface="Courier New" charset="0"/>
                <a:cs typeface="Courier New" charset="0"/>
              </a:rPr>
              <a:t>v</a:t>
            </a: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bundler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gem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latin typeface="Courier New" charset="0"/>
                <a:ea typeface="Courier New" charset="0"/>
                <a:cs typeface="Courier New" charset="0"/>
              </a:rPr>
              <a:t>bundler</a:t>
            </a:r>
            <a:endParaRPr lang="es-E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finally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rehash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rbenv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rbenv</a:t>
            </a:r>
            <a:r>
              <a:rPr lang="es-E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latin typeface="Courier New" charset="0"/>
                <a:ea typeface="Courier New" charset="0"/>
                <a:cs typeface="Courier New" charset="0"/>
              </a:rPr>
              <a:t>rehash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Rails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5.2.2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Download some needed packages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curl 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deb.nodesource.com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/setup_8.x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-E bash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apt-get install -y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nodejs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Rails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gem install rails -v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5.2.2</a:t>
            </a: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Rehash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rbenv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benv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rehash</a:t>
            </a: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the installation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rails -v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Download some needed packages</a:t>
            </a:r>
          </a:p>
          <a:p>
            <a:pPr lvl="1"/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-c "echo 'deb http://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apt.postgresql.org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/pub/repos/apt/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xenial-pgdg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main' &gt; 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/apt/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sources.list.d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pgdg.list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lvl="1"/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--quiet -O - http://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apt.postgresql.org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/pub/repos/apt/ACCC4CF8.asc |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apt-key add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</a:p>
          <a:p>
            <a:pPr lvl="1"/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apt-get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update</a:t>
            </a:r>
          </a:p>
          <a:p>
            <a:pPr lvl="1"/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apt-get install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postgresql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-common</a:t>
            </a:r>
          </a:p>
          <a:p>
            <a:pPr lvl="1"/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apt-get install postgresql-9.5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libpq-dev</a:t>
            </a:r>
            <a:endParaRPr lang="en-US" sz="2000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Configure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user to work with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it a password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-u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createuser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&lt;your user name&gt;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-u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psql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=# \password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&lt;your user name&gt;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Enter new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password: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Enter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again: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=# \quit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Rails application to test the installation process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kdir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rails_projects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new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cd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8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Configure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look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database.yml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in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directory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modify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match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credentials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example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https</a:t>
            </a:r>
            <a:r>
              <a:rPr lang="es-E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://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2"/>
              </a:rPr>
              <a:t>gist.github.com/alejandrotoro/4bfbb2f404506cb1afe04c2aff932da4</a:t>
            </a:r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</a:t>
            </a:r>
            <a:endParaRPr lang="es-E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db:create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evironment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other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one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6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710</Words>
  <Application>Microsoft Macintosh PowerPoint</Application>
  <PresentationFormat>Panorámica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Install Dependencies</vt:lpstr>
      <vt:lpstr>Install rbenv and ruby-build</vt:lpstr>
      <vt:lpstr>Install the last ruby version</vt:lpstr>
      <vt:lpstr>Install Rails 5.2.2</vt:lpstr>
      <vt:lpstr>Install PostgreSQL</vt:lpstr>
      <vt:lpstr>Configure PostgreSQL</vt:lpstr>
      <vt:lpstr>Create the test project</vt:lpstr>
      <vt:lpstr>Configure the Database credentials</vt:lpstr>
      <vt:lpstr>Copy the database file and ignore it</vt:lpstr>
      <vt:lpstr>Configure Git</vt:lpstr>
      <vt:lpstr>Add remote and upload the code</vt:lpstr>
      <vt:lpstr>Initial Setup for Heroku deploys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Usuario de Microsoft Office</cp:lastModifiedBy>
  <cp:revision>124</cp:revision>
  <dcterms:created xsi:type="dcterms:W3CDTF">2018-09-11T21:49:19Z</dcterms:created>
  <dcterms:modified xsi:type="dcterms:W3CDTF">2019-02-20T13:54:04Z</dcterms:modified>
</cp:coreProperties>
</file>