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8" r:id="rId8"/>
    <p:sldId id="269" r:id="rId9"/>
    <p:sldId id="260" r:id="rId10"/>
    <p:sldId id="261" r:id="rId11"/>
    <p:sldId id="262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30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4" Type="http://schemas.openxmlformats.org/officeDocument/2006/relationships/hyperlink" Target="https://nodejs.org/es/downloa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ubyinstaller.org/download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nterprisedb.com/downloads/postgres-postgresql-download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alejandrotoro/4bfbb2f404506cb1afe04c2aff932da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102" y="2680138"/>
            <a:ext cx="4209394" cy="1497724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sz="3600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sz="36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102" y="4177862"/>
            <a:ext cx="4209395" cy="646386"/>
          </a:xfrm>
        </p:spPr>
        <p:txBody>
          <a:bodyPr anchor="ctr"/>
          <a:lstStyle/>
          <a:p>
            <a:r>
              <a:rPr lang="en-US" b="1" smtClean="0">
                <a:latin typeface="RawengulkSans" charset="0"/>
                <a:ea typeface="RawengulkSans" charset="0"/>
                <a:cs typeface="RawengulkSans" charset="0"/>
              </a:rPr>
              <a:t>Section 2: Installation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2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ssh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Getting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ssh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key (Only for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Windows users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)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ssh-keygen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rsa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vim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~/.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id_rsa.pub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Copy the generated key and go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2"/>
              </a:rPr>
              <a:t>https://github.com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2"/>
              </a:rPr>
              <a:t>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go to Settings -&gt; SSH and GPG keys and click the ‘New SSH key’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button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a title to the key and paste the generated key, then click on the ‘Add SSH key’ button to create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Connect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local app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back to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Github’s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home page and create a new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repository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name and description then click create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 we are going to add a new remote for our project by copying this line: 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remote add origin https://github.com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/&lt;user&gt;/&lt;repo_name&gt;.git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remote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</a:t>
            </a:r>
          </a:p>
          <a:p>
            <a:pPr lvl="1"/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 we can upload the initial commit to the new repository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push -u origin master</a:t>
            </a:r>
            <a:endParaRPr lang="en-US" b="1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6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12factor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finish the initial setup of the application 12 Factor gem.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gem rails_12factor is needed by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for logging, in case of when you finally deploy the application, hence the reason for restricting it to only production environment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it to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Gemfile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'rails_12factor', group: :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production</a:t>
            </a:r>
          </a:p>
          <a:p>
            <a:pPr marL="457200" lvl="1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 run </a:t>
            </a:r>
            <a:r>
              <a:rPr lang="en-US" b="1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install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get the new gems installed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endParaRPr lang="en-US" b="1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9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mini_racer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gem to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Gemfile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em ‘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mini_racer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’, platform: :ruby</a:t>
            </a: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boot.rb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add this:</a:t>
            </a: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ENV[‘EXECJS_RUNTIME’] = ‘Node’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4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Initial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SetUp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Github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account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Download Ruby from: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2"/>
              </a:rPr>
              <a:t>https://rubyinstaller.org/downloads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2"/>
              </a:rPr>
              <a:t>/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Download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from: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https://git-scm.com/download/win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node.js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from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https://nodejs.org/es/download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</a:p>
          <a:p>
            <a:endParaRPr lang="en-US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Command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command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 line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 a place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on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your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computer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where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you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 can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type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commands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 </a:t>
            </a:r>
            <a:endParaRPr lang="es-ES_tradnl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endParaRPr lang="es-ES_tradnl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Open up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 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Git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Bash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 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application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_tradnl" dirty="0" err="1" smtClean="0">
                <a:latin typeface="RawengulkSans" charset="0"/>
                <a:ea typeface="RawengulkSans" charset="0"/>
                <a:cs typeface="RawengulkSans" charset="0"/>
              </a:rPr>
              <a:t>from</a:t>
            </a:r>
            <a:r>
              <a:rPr lang="es-ES_tradnl" dirty="0" smtClean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_tradnl" dirty="0" err="1" smtClean="0"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_tradnl" dirty="0" smtClean="0">
                <a:latin typeface="RawengulkSans" charset="0"/>
                <a:ea typeface="RawengulkSans" charset="0"/>
                <a:cs typeface="RawengulkSans" charset="0"/>
              </a:rPr>
              <a:t> "</a:t>
            </a:r>
            <a:r>
              <a:rPr lang="es-ES_tradnl" dirty="0" err="1" smtClean="0">
                <a:latin typeface="RawengulkSans" charset="0"/>
                <a:ea typeface="RawengulkSans" charset="0"/>
                <a:cs typeface="RawengulkSans" charset="0"/>
              </a:rPr>
              <a:t>Start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"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menu</a:t>
            </a:r>
            <a:r>
              <a:rPr lang="es-ES_tradnl" dirty="0" smtClean="0">
                <a:latin typeface="RawengulkSans" charset="0"/>
                <a:ea typeface="RawengulkSans" charset="0"/>
                <a:cs typeface="RawengulkSans" charset="0"/>
              </a:rPr>
              <a:t>.”</a:t>
            </a:r>
          </a:p>
          <a:p>
            <a:endParaRPr lang="es-ES_tradnl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In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your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Git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Bash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prompt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type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following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_tradnl" dirty="0" err="1">
                <a:latin typeface="RawengulkSans" charset="0"/>
                <a:ea typeface="RawengulkSans" charset="0"/>
                <a:cs typeface="RawengulkSans" charset="0"/>
              </a:rPr>
              <a:t>command</a:t>
            </a:r>
            <a:r>
              <a:rPr lang="es-ES_tradnl" dirty="0">
                <a:latin typeface="RawengulkSans" charset="0"/>
                <a:ea typeface="RawengulkSans" charset="0"/>
                <a:cs typeface="RawengulkSans" charset="0"/>
              </a:rPr>
              <a:t> and hit </a:t>
            </a:r>
            <a:r>
              <a:rPr lang="es-ES_tradnl" dirty="0" smtClean="0">
                <a:latin typeface="RawengulkSans" charset="0"/>
                <a:ea typeface="RawengulkSans" charset="0"/>
                <a:cs typeface="RawengulkSans" charset="0"/>
              </a:rPr>
              <a:t>ENTER.</a:t>
            </a:r>
          </a:p>
          <a:p>
            <a:pPr lvl="1"/>
            <a:r>
              <a:rPr lang="es-ES_tradnl" dirty="0" err="1" smtClean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s-ES_tradnl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dirty="0">
                <a:latin typeface="Courier New" charset="0"/>
                <a:ea typeface="Courier New" charset="0"/>
                <a:cs typeface="Courier New" charset="0"/>
              </a:rPr>
              <a:t>http://</a:t>
            </a:r>
            <a:r>
              <a:rPr lang="es-ES_tradnl" dirty="0" err="1">
                <a:latin typeface="Courier New" charset="0"/>
                <a:ea typeface="Courier New" charset="0"/>
                <a:cs typeface="Courier New" charset="0"/>
              </a:rPr>
              <a:t>installrails.com</a:t>
            </a:r>
            <a:r>
              <a:rPr lang="es-ES_tradnl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s-ES_tradnl" dirty="0" err="1">
                <a:latin typeface="Courier New" charset="0"/>
                <a:ea typeface="Courier New" charset="0"/>
                <a:cs typeface="Courier New" charset="0"/>
              </a:rPr>
              <a:t>update_rubygems.rb</a:t>
            </a:r>
            <a:r>
              <a:rPr lang="es-ES_tradnl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s-ES_tradnl" dirty="0" err="1" smtClean="0">
                <a:latin typeface="Courier New" charset="0"/>
                <a:ea typeface="Courier New" charset="0"/>
                <a:cs typeface="Courier New" charset="0"/>
              </a:rPr>
              <a:t>ruby</a:t>
            </a:r>
            <a:endParaRPr lang="es-ES_tradnl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s-ES_tradnl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Rails with this command: </a:t>
            </a:r>
            <a:endParaRPr lang="en-U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gem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install rails --no-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--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no-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rdoc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RawengulkSans" charset="0"/>
                <a:ea typeface="RawengulkSans" charset="0"/>
                <a:cs typeface="RawengulkSans" charset="0"/>
              </a:rPr>
              <a:t>And check the </a:t>
            </a:r>
            <a:r>
              <a:rPr lang="en-US" dirty="0">
                <a:latin typeface="RawengulkSans" charset="0"/>
                <a:ea typeface="RawengulkSans" charset="0"/>
                <a:cs typeface="RawengulkSans" charset="0"/>
              </a:rPr>
              <a:t>Rails version: </a:t>
            </a:r>
            <a:endParaRPr lang="en-US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rails </a:t>
            </a:r>
            <a:r>
              <a:rPr lang="es-ES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version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9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PostgreSQL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  <a:hlinkClick r:id="rId2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2"/>
              </a:rPr>
              <a:t>https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2"/>
              </a:rPr>
              <a:t>://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2"/>
              </a:rPr>
              <a:t>www.enterprisedb.com/downloads/postgres-postgresql-downloads</a:t>
            </a:r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Donwload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version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your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Operative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System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installation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wizard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set a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password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set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port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5432 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test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new Rails application to test the installation process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kdir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rails_projects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new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blog_app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postgresql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cd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blog_app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Ignore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 a recommendation, create a copy of the configuration files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database.yml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database.yml.example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add the original files to the .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gitignore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to avoid to publish your credentials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# Ignore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database.yml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file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database.yml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Configure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Database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database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look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database.yml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in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directory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modify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match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your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postgres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credentials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example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 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2"/>
              </a:rPr>
              <a:t>https</a:t>
            </a:r>
            <a:r>
              <a:rPr lang="es-E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2"/>
              </a:rPr>
              <a:t>://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2"/>
              </a:rPr>
              <a:t>gist.github.com/alejandrotoro/4bfbb2f404506cb1afe04c2aff932da4</a:t>
            </a:r>
            <a:endParaRPr lang="es-E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s-E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command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database</a:t>
            </a:r>
            <a:endParaRPr lang="es-E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db:create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s-E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creates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databases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one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development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evironment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other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one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tests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6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Start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Start the server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s </a:t>
            </a: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 to the browser and type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localhost:3000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Configure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configuration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--global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user.name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"Alejandro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Toro”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--global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user.email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“altose87@gmail.com”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--list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Initialize the repository in the project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 some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commands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status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add 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commit </a:t>
            </a:r>
            <a:r>
              <a:rPr lang="mr-IN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‘Initial Commit’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7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488</Words>
  <Application>Microsoft Macintosh PowerPoint</Application>
  <PresentationFormat>Panorámica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Courier New</vt:lpstr>
      <vt:lpstr>RawengulkSans</vt:lpstr>
      <vt:lpstr>Arial</vt:lpstr>
      <vt:lpstr>Office Theme</vt:lpstr>
      <vt:lpstr>Ruby on Rails – BDD Rspec Capybara</vt:lpstr>
      <vt:lpstr>Initial SetUp and Installations</vt:lpstr>
      <vt:lpstr>The Command Line</vt:lpstr>
      <vt:lpstr>PostgreSQL</vt:lpstr>
      <vt:lpstr>Create the test project</vt:lpstr>
      <vt:lpstr>Ignore config files</vt:lpstr>
      <vt:lpstr>Configure the Database credentials</vt:lpstr>
      <vt:lpstr>Start the server</vt:lpstr>
      <vt:lpstr>Configure Git Locally</vt:lpstr>
      <vt:lpstr>Creat a ssh key</vt:lpstr>
      <vt:lpstr>Connect the local app with Github</vt:lpstr>
      <vt:lpstr>Add 12factor Gem</vt:lpstr>
      <vt:lpstr>Extras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Usuario de Microsoft Office</cp:lastModifiedBy>
  <cp:revision>129</cp:revision>
  <dcterms:created xsi:type="dcterms:W3CDTF">2018-09-11T21:49:19Z</dcterms:created>
  <dcterms:modified xsi:type="dcterms:W3CDTF">2019-02-20T13:55:12Z</dcterms:modified>
</cp:coreProperties>
</file>