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roku.com/" TargetMode="External"/><Relationship Id="rId4" Type="http://schemas.openxmlformats.org/officeDocument/2006/relationships/hyperlink" Target="https://devcenter.heroku.com/" TargetMode="External"/><Relationship Id="rId5" Type="http://schemas.openxmlformats.org/officeDocument/2006/relationships/hyperlink" Target="https://www.heroku.com/what" TargetMode="External"/><Relationship Id="rId6" Type="http://schemas.openxmlformats.org/officeDocument/2006/relationships/hyperlink" Target="https://signup.heroku.com/devcen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devcenter.heroku.com/articles/heroku-cli#download-and-insta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.heroku.com/blog-app-kommit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pubsub#database-amp-scoping" TargetMode="External"/><Relationship Id="rId4" Type="http://schemas.openxmlformats.org/officeDocument/2006/relationships/hyperlink" Target="https://redislabs.com/ebook/appendix-a/a-3-installing-on-windows/a-3-2-installing-redis-on-window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Section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10: </a:t>
            </a:r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://heroku.com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&amp;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https://devcenter.heroku.com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 is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5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5"/>
              </a:rPr>
              <a:t>www.heroku.com/what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is a cloud platform that lets companies build, deliver, monitor and scale apps — we're the fastest way to go from idea to URL, bypassing all those infrastructure headaches.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6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6"/>
              </a:rPr>
              <a:t>signup.heroku.com/devcenter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create a new account.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-CLI from here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devcenter.heroku.com/articles/heroku-cli#download-and-install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 this command: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curl https://cli-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assets.heroku.com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/install-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ubuntu.sh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 we have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command available in the terminal, log in using your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credentials and with this command: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eroku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login</a:t>
            </a:r>
          </a:p>
          <a:p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1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Check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/environments/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to be sure is this configuration: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config.public_file_server.enabled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ENV['RAILS_SERVE_STATIC_FILES'].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present?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ENV["RAILS_LOG_TO_STDOUT"].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present?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logger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3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ActiveSupport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Logger.new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(STDOUT)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logger.formatter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config.log_formatter</a:t>
            </a:r>
            <a:endParaRPr lang="en-US" sz="23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config.logger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3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ActiveSupport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TaggedLogging.new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(logger)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verify that in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the ruby version is correct:</a:t>
            </a:r>
          </a:p>
          <a:p>
            <a:pPr lvl="1"/>
            <a:r>
              <a:rPr lang="mr-IN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ruby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2.5.1”</a:t>
            </a:r>
            <a:endParaRPr lang="es-E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5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account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‘New’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button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app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app’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button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settings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Info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section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URL’,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something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like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3"/>
              </a:rPr>
              <a:t>https://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3"/>
              </a:rPr>
              <a:t>git.heroku.com/blog-app-kommit.git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console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root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remote_url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remote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was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succesfully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running: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changes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  <a:p>
            <a:pPr marL="457200" lvl="1" indent="0">
              <a:buNone/>
            </a:pP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migrations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new file in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root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directory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name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Procfile</a:t>
            </a:r>
            <a:r>
              <a:rPr lang="es-E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inside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code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below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;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used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know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 in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different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deploy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instances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release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7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https://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redis.io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 </a:t>
            </a: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has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multiple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uses:</a:t>
            </a: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Cache server</a:t>
            </a: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Queue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server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sidekiq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Adapter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use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s-E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redis.io/topics/pubsub#database-amp-scoping</a:t>
            </a:r>
            <a:r>
              <a:rPr lang="es-E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</a:p>
          <a:p>
            <a:pPr lvl="1"/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order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feature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MacOSX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brew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Windows: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4"/>
              </a:rPr>
              <a:t>https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4"/>
              </a:rPr>
              <a:t>://redislabs.com/ebook/appendix-a/a-3-installing-on-windows/a-3-2-installing-redis-on-window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4"/>
              </a:rPr>
              <a:t>/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uncomment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 and be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puma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also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file:</a:t>
            </a:r>
          </a:p>
          <a:p>
            <a:pPr lvl="1"/>
            <a:r>
              <a:rPr lang="mr-IN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'puma’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undle install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&lt;head&gt;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file:</a:t>
            </a: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action_cable_meta_tag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page,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Resources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and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finder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select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select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free plan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Settings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vars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defined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REDISTOGO_URL</a:t>
            </a:r>
          </a:p>
          <a:p>
            <a:endParaRPr lang="es-E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open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cable.yml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group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update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url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 to: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&lt;%=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ENV.fetch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("REDISTOGO_URL") { "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://localhost:6379/1" }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environments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production.rb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at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en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config.web_socket_server_url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"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wss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://blog-app-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kommit.herokuapp.com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/cable" </a:t>
            </a:r>
          </a:p>
          <a:p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requests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url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config.action_cable.allowed_request_origins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['https://blog-app-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kommit.herokuapp.com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', 'http://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blog-app-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kommit.herokuapp.com</a:t>
            </a:r>
            <a:r>
              <a:rPr lang="es-ES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’]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10839</TotalTime>
  <Words>583</Words>
  <Application>Microsoft Macintosh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Heroku</vt:lpstr>
      <vt:lpstr>Heroku</vt:lpstr>
      <vt:lpstr>Heroku</vt:lpstr>
      <vt:lpstr>Heroku</vt:lpstr>
      <vt:lpstr>Heroku</vt:lpstr>
      <vt:lpstr>Heroku</vt:lpstr>
      <vt:lpstr>Heroku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203</cp:revision>
  <dcterms:created xsi:type="dcterms:W3CDTF">2018-09-11T21:49:19Z</dcterms:created>
  <dcterms:modified xsi:type="dcterms:W3CDTF">2018-10-12T15:36:06Z</dcterms:modified>
</cp:coreProperties>
</file>