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nodejs.org/es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anywhere.com/" TargetMode="External"/><Relationship Id="rId4" Type="http://schemas.openxmlformats.org/officeDocument/2006/relationships/hyperlink" Target="https://github.com/oneclick/rubyinstaller2/releases/download/rubyinstaller-2.5.1-2/rubyinstaller-devkit-2.5.1-2-x64.exe" TargetMode="External"/><Relationship Id="rId5" Type="http://schemas.openxmlformats.org/officeDocument/2006/relationships/hyperlink" Target="http://installrails.com/" TargetMode="External"/><Relationship Id="rId6" Type="http://schemas.openxmlformats.org/officeDocument/2006/relationships/hyperlink" Target="https://diver.diveintocode.jp/seminar_documents/rails00_codeanywhere_e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sz="3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smtClean="0">
                <a:latin typeface="RawengulkSans" charset="0"/>
                <a:ea typeface="RawengulkSans" charset="0"/>
                <a:cs typeface="RawengulkSans" charset="0"/>
              </a:rPr>
              <a:t>Section 2: Installation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database.yml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replace the content with:</a:t>
            </a:r>
          </a:p>
          <a:p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default: &amp;default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adapter: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encoding: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unicode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username: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user_name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password: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pool: 5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timeout: 5000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host: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localhost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development: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&lt;&lt;: *default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database: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db_name_development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&lt;&lt;: *default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db_name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_test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3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rake </a:t>
            </a:r>
            <a:r>
              <a:rPr lang="en-US" b="1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db:setup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create the databases for test and development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a recommendation, create a copy of the configuration files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database.yml.example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application.yml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application.yml.example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add the original files to the .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gitignore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to avoid to publish your credentials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# Ignore database and application configuration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application.yml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Windows Users apply this extra documentation: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mini_racer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gem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em ‘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mini_racer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’, platform: :ruby</a:t>
            </a: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node.js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from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https://nodejs.org/es/download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boot.rb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add this: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ENV[‘EXECJS_RUNTIME’] = ‘Node’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account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code any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 account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https://codeanywhere.com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Download Ruby from: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https://github.com/oneclick/rubyinstaller2/releases/download/rubyinstaller-2.5.1-2/rubyinstaller-devkit-2.5.1-2-x64.exe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Rails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5"/>
              </a:rPr>
              <a:t>http://installrails.com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5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6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6"/>
              </a:rPr>
              <a:t>diver.diveintocode.jp/seminar_documents/rails00_codeanywhere_en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last ruby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version (Only for Unix users)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install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2.5.1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 the ruby versions and set as default the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2.5.1 (Only for Unix users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list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--default use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2.5.1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last Rails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version  (Only for Unix users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install rails -v 5.2.1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 Ruby,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rvm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Rails versions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uby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 -&gt; </a:t>
            </a:r>
            <a:r>
              <a:rPr lang="sk-SK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ruby 2.5.1p57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 -&gt; </a:t>
            </a:r>
            <a:r>
              <a:rPr lang="nb-NO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nb-NO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1.25.30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(Only for Unix users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ails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 -&gt; Rails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5.2.1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PostgreSQL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code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</a:t>
            </a:r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apt-get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update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apt-get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libpq-dev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s-ES" dirty="0" smtClean="0">
              <a:solidFill>
                <a:srgbClr val="211F6B"/>
              </a:solidFill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execution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mode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 su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-c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psql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new role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current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cabox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’:</a:t>
            </a: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CREATE ROLE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cabox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SUPERUSER LOGIN PASSWORD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';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Rails application to test the installation process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kdir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rails_projects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new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_5.2.1_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 the server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s --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binding=0.0.0.0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to the browser and type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ocalhost:3000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configuration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user.name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"Alejandro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Toro”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“altose87@gmail.com”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--list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Initialize the repository in the project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 some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commands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add 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 ‘Initial Commit’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Getting an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ssh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key (Only for Unix users)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cat ~/.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id_rsa.pub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Getting an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ssh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key (Only for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Windows users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ssh-keygen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rsa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generated key and go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https://github.com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go to Settings -&gt; SSH and GPG keys and click the ‘New SSH key’ button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a title to the key and paste the generated key, then click on the ‘Add SSH key’ button to create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back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Github’s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home page and create a new repository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name and description then click create.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are going to add a new remote for our project by copying this line: 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 add origin https://github.com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/&lt;user&gt;/&lt;repo_name&gt;.git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remote -v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can upload the initial commit to the new repository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push -u origin master</a:t>
            </a:r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finish the initial setup of the application, install PostgreSQL and 12 Factor gems.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gem rails_12factor is needed by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for logging, in case of when you finally deploy the application, hence the reason for restricting it to only production environment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it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'rails_12factor', group: :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production</a:t>
            </a:r>
          </a:p>
          <a:p>
            <a:pPr lvl="1"/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remove the sqlite3 by default gem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'sqlite3’</a:t>
            </a:r>
          </a:p>
          <a:p>
            <a:pPr marL="457200" lvl="1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run </a:t>
            </a:r>
            <a:r>
              <a:rPr lang="en-US" b="1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get the new gems installed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9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671</Words>
  <Application>Microsoft Macintosh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</cp:revision>
  <dcterms:created xsi:type="dcterms:W3CDTF">2018-09-11T21:49:19Z</dcterms:created>
  <dcterms:modified xsi:type="dcterms:W3CDTF">2018-10-16T02:42:17Z</dcterms:modified>
</cp:coreProperties>
</file>