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://getbootstrap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-sass" TargetMode="External"/><Relationship Id="rId4" Type="http://schemas.openxmlformats.org/officeDocument/2006/relationships/hyperlink" Target="https://github.com/ai/autoprefixer-rail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4_bootstrap/app/views/layouts/application.html.erb#L13-L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4: Bootstrap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Bootstrap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an open source toolkit for developing with HTML, CSS, and JS. 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Quickly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prototype your ideas or build your entire app with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Sass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variables and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mixins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responsive grid system, extensive prebuilt components, and powerful plugins built on jQuery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http://getbootstrap.com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and configure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bootstrap gems 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github.com/twbs/bootstrap-sass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github.com/ai/autoprefixer-rails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'bootstrap-sass’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autoprefixer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-rails’</a:t>
            </a:r>
          </a:p>
          <a:p>
            <a:pPr marL="457200" lvl="1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bundle install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tothe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stylesheets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folder under the assets folder and create a new file called 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custom.css.scss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add the following to it: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/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@import "bootstrap-sprockets";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@import "bootstrap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Also add the following to the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application.js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in the assets/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javascript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folder under the line that says require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rails-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ujs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//=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bootstrap-sprockets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Navigate to app/views/layouts/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add a navigation bar in the body tag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code from here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github.com/alejandrotoro/blog_app/blob/section_4_bootstrap/app/views/layouts/application.html.erb#L13-L44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 the changes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add .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am ‘Setup Bootstrap and add a menu bar’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origin &lt;branch&gt;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141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Bootstrap</vt:lpstr>
      <vt:lpstr>Install and configure Bootstrap</vt:lpstr>
      <vt:lpstr>Add 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132</cp:revision>
  <dcterms:created xsi:type="dcterms:W3CDTF">2018-09-11T21:49:19Z</dcterms:created>
  <dcterms:modified xsi:type="dcterms:W3CDTF">2018-09-26T03:57:22Z</dcterms:modified>
</cp:coreProperties>
</file>