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77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A547-92C3-7C4C-BEB9-53C9435B0722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2F10-997D-BD42-9043-E959FB05B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/guard" TargetMode="External"/><Relationship Id="rId4" Type="http://schemas.openxmlformats.org/officeDocument/2006/relationships/hyperlink" Target="https://github.com/guard/guard-rspec" TargetMode="External"/><Relationship Id="rId5" Type="http://schemas.openxmlformats.org/officeDocument/2006/relationships/hyperlink" Target="https://github.com/guard/guard-cucumbe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ithub.com/alejandrotoro/blog_app/blob/section_5_guard/Guardfi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102" y="2680138"/>
            <a:ext cx="4209394" cy="149772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Ruby on Rails </a:t>
            </a:r>
            <a:r>
              <a:rPr lang="mr-IN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–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BDD </a:t>
            </a:r>
            <a:r>
              <a:rPr lang="en-US" sz="3600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Rspec</a:t>
            </a:r>
            <a:r>
              <a:rPr lang="en-US" sz="3600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Capybara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102" y="4177862"/>
            <a:ext cx="4209395" cy="646386"/>
          </a:xfrm>
        </p:spPr>
        <p:txBody>
          <a:bodyPr anchor="ctr"/>
          <a:lstStyle/>
          <a:p>
            <a:r>
              <a:rPr lang="en-US" b="1" dirty="0">
                <a:latin typeface="RawengulkSans" charset="0"/>
                <a:ea typeface="RawengulkSans" charset="0"/>
                <a:cs typeface="RawengulkSans" charset="0"/>
              </a:rPr>
              <a:t>Section </a:t>
            </a:r>
            <a:r>
              <a:rPr lang="en-US" b="1" dirty="0" smtClean="0">
                <a:latin typeface="RawengulkSans" charset="0"/>
                <a:ea typeface="RawengulkSans" charset="0"/>
                <a:cs typeface="RawengulkSans" charset="0"/>
              </a:rPr>
              <a:t>5</a:t>
            </a:r>
            <a:r>
              <a:rPr lang="en-US" b="1" smtClean="0">
                <a:latin typeface="RawengulkSans" charset="0"/>
                <a:ea typeface="RawengulkSans" charset="0"/>
                <a:cs typeface="RawengulkSans" charset="0"/>
              </a:rPr>
              <a:t>: Guard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Guard is a command line tool to easily handle events on file system modifications. 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the following gems to the development group of the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Gemfile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https://github.com/guard/guard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4"/>
              </a:rPr>
              <a:t>https://github.com/guard/guard-rspec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and 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5"/>
              </a:rPr>
              <a:t>https://github.com/guard/guard-cucumber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  <a: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/>
            </a:r>
            <a:br>
              <a:rPr lang="en-US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'guard', '~&gt; 2.14.2'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'guard-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', '~&gt; 4.7.3' </a:t>
            </a:r>
            <a:b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gem 'guard-cucumber', '~&gt; 2.1.2’</a:t>
            </a: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a </a:t>
            </a:r>
            <a:r>
              <a:rPr lang="en-U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binstub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pPr marL="0" indent="0">
              <a:buNone/>
            </a:pPr>
            <a:r>
              <a:rPr lang="en-US" dirty="0" smtClean="0">
                <a:latin typeface="RawengulkSans" charset="0"/>
                <a:ea typeface="RawengulkSans" charset="0"/>
                <a:cs typeface="RawengulkSans" charset="0"/>
              </a:rPr>
              <a:t>  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bundle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binstubs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guard</a:t>
            </a:r>
          </a:p>
          <a:p>
            <a:pPr marL="0" indent="0">
              <a:buNone/>
            </a:pPr>
            <a:endParaRPr lang="en-US" b="1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the command:</a:t>
            </a:r>
            <a:b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guard 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And run the command: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 bundle exec cucumber --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 or cucumber --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Update Guard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Get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updated file from: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  <a:hlinkClick r:id="rId3"/>
              </a:rPr>
              <a:t>github.com/alejandrotoro/blog_app/blob/section_5_guard/Guardfile</a:t>
            </a:r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Important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additions that were made were the two lines below in the # Rails files section: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73. watch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(%r{^app/controllers/(.+)_(controller)\.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$})  { "spec/features" }</a:t>
            </a:r>
            <a:b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74. watch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(%r{^app/models/(.+)\.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rb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$})  { "spec/features" }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two updates were also made, first in the # Rails </a:t>
            </a:r>
            <a:r>
              <a:rPr lang="en-US" b="1" dirty="0" err="1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config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changes section: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85. watch(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rails.routes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         { "spec" } # { "#{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rspec.spec_dir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}/routing" }</a:t>
            </a:r>
          </a:p>
          <a:p>
            <a:endParaRPr lang="en-US" b="1" dirty="0" smtClean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 </a:t>
            </a:r>
            <a: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last update was made in the # Capybara features specs section:</a:t>
            </a:r>
            <a:br>
              <a:rPr lang="en-U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</a:br>
            <a:r>
              <a:rPr lang="en-US" dirty="0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89. watch(</a:t>
            </a:r>
            <a:r>
              <a:rPr lang="en-U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rails.view_dirs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)     { "spec/features" } # { |m| </a:t>
            </a:r>
            <a:r>
              <a:rPr lang="en-US" dirty="0" err="1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rspec.spec.call</a:t>
            </a:r>
            <a:r>
              <a:rPr lang="en-US" dirty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("features/#{m[1]}") }</a:t>
            </a:r>
          </a:p>
          <a:p>
            <a:endParaRPr lang="en-US" dirty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175933"/>
            <a:ext cx="9651124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Add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guard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command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automatically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:</a:t>
            </a:r>
          </a:p>
          <a:p>
            <a:pPr marL="0" indent="0">
              <a:buNone/>
            </a:pPr>
            <a:r>
              <a:rPr lang="es-ES" b="1" dirty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dirty="0" err="1" smtClean="0">
                <a:solidFill>
                  <a:srgbClr val="211F6B"/>
                </a:solidFill>
                <a:latin typeface="Courier New" charset="0"/>
                <a:ea typeface="Courier New" charset="0"/>
                <a:cs typeface="Courier New" charset="0"/>
              </a:rPr>
              <a:t>guard</a:t>
            </a: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s-ES" dirty="0" smtClean="0">
              <a:solidFill>
                <a:srgbClr val="211F6B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Always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mae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change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controllers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files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that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included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in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feature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,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suite of test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run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automatically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telling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all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tests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are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green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or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not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</a:p>
          <a:p>
            <a:endParaRPr lang="es-E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  <a:p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Type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‘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quit</a:t>
            </a:r>
            <a:r>
              <a:rPr lang="es-ES" b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’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if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you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want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to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exit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the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guard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 </a:t>
            </a:r>
            <a:r>
              <a:rPr lang="es-ES" b="1" dirty="0" err="1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prompt</a:t>
            </a:r>
            <a:r>
              <a:rPr lang="es-ES" b="1" dirty="0" smtClean="0">
                <a:solidFill>
                  <a:srgbClr val="211F6B"/>
                </a:solidFill>
                <a:latin typeface="RawengulkSans" charset="0"/>
                <a:ea typeface="RawengulkSans" charset="0"/>
                <a:cs typeface="RawengulkSans" charset="0"/>
              </a:rPr>
              <a:t>.</a:t>
            </a:r>
            <a:endParaRPr lang="en-US" b="1" dirty="0">
              <a:solidFill>
                <a:srgbClr val="211F6B"/>
              </a:solidFill>
              <a:latin typeface="RawengulkSans" charset="0"/>
              <a:ea typeface="RawengulkSans" charset="0"/>
              <a:cs typeface="Rawengulk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0042" y="6430946"/>
            <a:ext cx="267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RawengulkSans" charset="0"/>
                <a:ea typeface="RawengulkSans" charset="0"/>
                <a:cs typeface="RawengulkSans" charset="0"/>
              </a:rPr>
              <a:t>alejandro@kommit.co</a:t>
            </a:r>
            <a:endParaRPr lang="en-US" b="1" dirty="0">
              <a:latin typeface="RawengulkSans" charset="0"/>
              <a:ea typeface="RawengulkSans" charset="0"/>
              <a:cs typeface="Rawengulk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123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 New</vt:lpstr>
      <vt:lpstr>RawengulkSans</vt:lpstr>
      <vt:lpstr>Arial</vt:lpstr>
      <vt:lpstr>Office Theme</vt:lpstr>
      <vt:lpstr>Ruby on Rails – BDD Rspec Capybara</vt:lpstr>
      <vt:lpstr>Guard</vt:lpstr>
      <vt:lpstr>Update Guard file</vt:lpstr>
      <vt:lpstr>Add 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165</cp:revision>
  <dcterms:created xsi:type="dcterms:W3CDTF">2018-09-11T21:49:19Z</dcterms:created>
  <dcterms:modified xsi:type="dcterms:W3CDTF">2018-10-01T22:31:34Z</dcterms:modified>
</cp:coreProperties>
</file>