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6_improve_articles/app/views/articles/index.html.erb#L3-L1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toro/blog_app/blob/section_6_improve_articles/app/views/articles/show.html.erb" TargetMode="External"/><Relationship Id="rId4" Type="http://schemas.openxmlformats.org/officeDocument/2006/relationships/hyperlink" Target="https://github.com/alejandrotoro/blog_app/blob/section_6_improve_articles/app/assets/stylesheets/custom.css.scss#L82-L10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6_improve_articles/app/controllers/articles_controller.rb#L9-L1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6_improve_articles/app/views/articles/new.html.erb#L6-L2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6_improve_articles/app/assets/stylesheets/custom.css.scss#L4-L4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Section 6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: Improve Articles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Listing articles </a:t>
            </a:r>
            <a:r>
              <a:rPr lang="mr-IN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Feature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the specs run, they fail with messages such </a:t>
            </a:r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</a:t>
            </a:r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Listing Articles A user lists all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Failure/Error: expect(page).to 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have_link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(@article1.title)</a:t>
            </a:r>
            <a:endParaRPr lang="en-US" sz="18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expected 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 find link "The first article" but there were no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matches</a:t>
            </a:r>
          </a:p>
          <a:p>
            <a:pPr marL="0" indent="0">
              <a:buNone/>
            </a:pPr>
            <a:endParaRPr lang="en-US" sz="18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title is supposed to be a link so it should be changed to this: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&lt;div class="article-title"&gt;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article.title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(article) %&gt;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&lt;/div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24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Now all the tests are passing and we are listing our articles.</a:t>
            </a:r>
            <a:endParaRPr lang="en-US" sz="2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Listing articles </a:t>
            </a:r>
            <a:r>
              <a:rPr lang="mr-IN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Improving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Update the </a:t>
            </a:r>
            <a:r>
              <a:rPr lang="en-US" sz="24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index.html.erb</a:t>
            </a:r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display article body, truncated to 500 characters max like below: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&lt;div class="article-body"&gt;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&lt;%= 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truncate(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article.body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length: 500) %&gt;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&lt;/div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add the following styles: </a:t>
            </a:r>
          </a:p>
          <a:p>
            <a:endParaRPr lang="en-US" sz="24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want the most recent article to show up on top so add the following to your app/models/</a:t>
            </a:r>
            <a:r>
              <a:rPr lang="en-US" sz="24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article.rb</a:t>
            </a:r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file:</a:t>
            </a:r>
            <a:r>
              <a:rPr lang="en-US" sz="2400" dirty="0">
                <a:solidFill>
                  <a:srgbClr val="211F6B"/>
                </a:solidFill>
              </a:rPr>
              <a:t/>
            </a:r>
            <a:br>
              <a:rPr lang="en-US" sz="2400" dirty="0">
                <a:solidFill>
                  <a:srgbClr val="211F6B"/>
                </a:solidFill>
              </a:rPr>
            </a:b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default_scope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{ order(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created_at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: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  <a:endParaRPr lang="en-US" sz="2400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6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show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following scenario to the </a:t>
            </a:r>
            <a:r>
              <a:rPr lang="en-US" sz="24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listing_articles_spec</a:t>
            </a:r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 "A user has no articles" do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Article.delete_all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visit 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not_to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(@article1.title)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(@article1.body)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(@article2.title)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(@article2.body)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have_link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(@article1.title)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have_link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(@article2.title)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within 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("h1#no-articles") do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("No Articles Created")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endParaRPr lang="en-US" sz="24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show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the specs run, they fail with </a:t>
            </a:r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 message</a:t>
            </a:r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1) Listing Articles A user has no articles</a:t>
            </a:r>
            <a:endParaRPr lang="en-US" sz="18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Failure/Error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within ("h1#no-articles")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expect(page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("No Articles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Created”)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end</a:t>
            </a:r>
          </a:p>
          <a:p>
            <a:pPr marL="0" indent="0">
              <a:buNone/>
            </a:pPr>
            <a:endParaRPr lang="en-US" sz="18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Capybara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ElementNotFound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Unable to find 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css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h1#no-articles”</a:t>
            </a:r>
          </a:p>
          <a:p>
            <a:pPr marL="0" indent="0">
              <a:buNone/>
            </a:pPr>
            <a:endParaRPr lang="en-US" sz="18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Modify the index view with this </a:t>
            </a:r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code: </a:t>
            </a:r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github.com/alejandrotoro/blog_app/blob/section_6_improve_articles/app/views/articles/index.html.erb#L3-L16</a:t>
            </a:r>
            <a:endParaRPr lang="en-US" sz="24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show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2458244"/>
            <a:ext cx="6489700" cy="3086100"/>
          </a:xfrm>
        </p:spPr>
      </p:pic>
    </p:spTree>
    <p:extLst>
      <p:ext uri="{BB962C8B-B14F-4D97-AF65-F5344CB8AC3E}">
        <p14:creationId xmlns:p14="http://schemas.microsoft.com/office/powerpoint/2010/main" val="197517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feature spec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show_article_spec.rb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the features folder as shown below: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"Showing an Article"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before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(title: "The first article",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body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dolor sit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amet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consectetur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.")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"A user lists all articles"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article.title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article.title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article.body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(@article))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endParaRPr lang="en-US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9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runs, it fails with an error message that says the show action not found for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ArticlesController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 action 'show' could not be found for 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.....</a:t>
            </a:r>
          </a:p>
          <a:p>
            <a:pPr marL="0" indent="0">
              <a:buNone/>
            </a:pPr>
            <a:endParaRPr lang="en-US" sz="20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show action in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articles_controller.rb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show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[:id])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6697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fails again with this error message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UnknownFormat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ArticlesController#show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is missing a template for this </a:t>
            </a: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request</a:t>
            </a:r>
          </a:p>
          <a:p>
            <a:pPr marL="0" indent="0">
              <a:buNone/>
            </a:pPr>
            <a:endParaRPr lang="en-US" sz="20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show view (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 in the app/views/articles folder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copy the code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github.com/alejandrotoro/blog_app/blob/section_6_improve_articles/app/views/articles/show.html.erb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runs it passes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styling for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it, copy the code from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here: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github.com/alejandrotoro/blog_app/blob/section_6_improve_articles/app/assets/stylesheets/custom.css.scss#L82-L100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>
              <a:solidFill>
                <a:srgbClr val="211F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9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Handling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found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Exception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folder inside the spec folder and call it requests, within it create a file called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articles_spec.rb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'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RSpec.describe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"Articles", type: :request do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before do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@article =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Article.create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(title: "Title one", body: "Body of article one")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describe 'GET /articles/:id' do 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context 'with existing article' do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before { get "/articles/#{@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article.id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}" }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it "handles existing article" do 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expect(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response.status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200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end 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context 'with non-existing article' do 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before { get "/articles/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xxxxx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 }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it "handles non-existing article" do 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expect(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response.status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302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flash_message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"The article you are looking for could not be found"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expect(flash[:alert]).to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flash_message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end 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 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endParaRPr lang="en-US" dirty="0">
              <a:solidFill>
                <a:srgbClr val="211F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31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Handling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found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Exception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runs and fails with the message: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ActiveRecord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RecordNotFound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Couldn't find Article with 'id'=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xxxxx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Since the solution may not only apply to the article show action, we have to implement it in the application controller by adding the code below: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rescue_from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ActiveRecord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RecordNotFound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with: :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resource_not_found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protected</a:t>
            </a:r>
            <a:b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resource_not_found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5125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Scenario to test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a new Scenario to our feature test file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 "A user fails to create a new article" do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visit "/"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"Title", with: ""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"Body", with: ""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"Create Article"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("Article has not been created")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("Title can't be blank") expect(page).to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("Body can't be blank")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Handling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found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Exception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resource_not_found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method is empty because we will override it in the individual controllers as necessary. 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 the articles controller we do it as below: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protected</a:t>
            </a:r>
            <a:b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resource_not_found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message 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"The article you are looking for could not be found" </a:t>
            </a:r>
            <a:b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flash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[:alert] = message</a:t>
            </a:r>
            <a:b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root_path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sz="20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Once saved, all tests pass!</a:t>
            </a:r>
          </a:p>
        </p:txBody>
      </p:sp>
    </p:spTree>
    <p:extLst>
      <p:ext uri="{BB962C8B-B14F-4D97-AF65-F5344CB8AC3E}">
        <p14:creationId xmlns:p14="http://schemas.microsoft.com/office/powerpoint/2010/main" val="62446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Edit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feature spec called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editing_article_spec.rb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as shown below: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"Editing an Article"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before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(title: "First Article", body: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"A user updates an article"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article.title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"Edit Article"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"Title", with: "Updated Article"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"Body", with: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"Update Article"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("Article has been updated")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page.current_path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(@article))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"A user fails to update an article"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article.title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"Edit Article"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"Title", with: ""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"Body", with: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"Update Article"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("Article has not been updated")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(@article))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Edit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results in an error: 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Unable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 find link "Edit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app/views/articles/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add the link: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"Edit Article",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edit_article_path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(@article), class: "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-primary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btn-lg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-space" </a:t>
            </a:r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n-US" sz="22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again. Next error message says 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 action 'edit' could not be for </a:t>
            </a:r>
            <a:r>
              <a:rPr lang="en-US" sz="26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26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6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edit action: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edit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[:id])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7652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Edit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again. The error message says: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UnknownFormat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ArticlesController#edit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is missing a template for this </a:t>
            </a: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request</a:t>
            </a:r>
          </a:p>
          <a:p>
            <a:pPr marL="0" indent="0">
              <a:buNone/>
            </a:pPr>
            <a:endParaRPr lang="en-US" sz="20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contents of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article template and paste it to a new file called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edit.html.erb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the same app/views/articles folder and change the header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&lt;h3 class='text-center'&gt;Editing an Article&lt;/h3&gt;</a:t>
            </a:r>
          </a:p>
        </p:txBody>
      </p:sp>
    </p:spTree>
    <p:extLst>
      <p:ext uri="{BB962C8B-B14F-4D97-AF65-F5344CB8AC3E}">
        <p14:creationId xmlns:p14="http://schemas.microsoft.com/office/powerpoint/2010/main" val="798971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Edit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is run again it results in an error that says: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Failure/Error: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"Update Article"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 action 'update' could not be found for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update action in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articles_controller.rb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update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[:id])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article.update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flash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[:success] = "Article has been updated"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@article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else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flash.now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[:danger] = "Article has not been updated"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render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:edit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 all the tests pass and we can update our articles.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3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Edit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is run again it results in an error that says: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Failure/Error: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"Update Article"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 action 'update' could not be found for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update action in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articles_controller.rb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update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[:id])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article.update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flash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[:success] = "Article has been updated"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@article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else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flash.now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[:danger] = "Article has not been updated"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render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:edit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 all the tests pass and we can update our articles.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85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Delete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211F6B"/>
                </a:solidFill>
              </a:rPr>
              <a:t>Create the feature spec named </a:t>
            </a:r>
            <a:r>
              <a:rPr lang="en-US" dirty="0" err="1">
                <a:solidFill>
                  <a:srgbClr val="211F6B"/>
                </a:solidFill>
              </a:rPr>
              <a:t>delete_article_spec.rb</a:t>
            </a:r>
            <a:r>
              <a:rPr lang="en-US" dirty="0">
                <a:solidFill>
                  <a:srgbClr val="211F6B"/>
                </a:solidFill>
              </a:rPr>
              <a:t> in the spec/features folder as shown below</a:t>
            </a:r>
            <a:r>
              <a:rPr lang="en-US" dirty="0" smtClean="0">
                <a:solidFill>
                  <a:srgbClr val="211F6B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"Deleting an Article" do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before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(title: "The first article", body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dolor sit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amet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consectetur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"A user deletes an article"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article.title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"Delete Article"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("Article has been deleted")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55270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Delete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results in an error: 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Unable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 find link "Delete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app/views/articles/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add link below: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"Delete Article", 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(@article),</a:t>
            </a:r>
            <a:b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method: :</a:t>
            </a: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delete, data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{ confirm: "Are you sure you want to delete article?" }, </a:t>
            </a:r>
            <a:r>
              <a:rPr lang="en-US" sz="20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-primary 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btn-lg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0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-space" %&gt;</a:t>
            </a:r>
          </a:p>
        </p:txBody>
      </p:sp>
    </p:spTree>
    <p:extLst>
      <p:ext uri="{BB962C8B-B14F-4D97-AF65-F5344CB8AC3E}">
        <p14:creationId xmlns:p14="http://schemas.microsoft.com/office/powerpoint/2010/main" val="93919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Delete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again. If fails with an error message that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says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 'destroy' could not be found for </a:t>
            </a:r>
            <a:r>
              <a:rPr lang="en-US" sz="22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22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destroy action in articles controller: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destroy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[:id])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article.destroy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flash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[:success] = "Article has been deleted."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again. This time it passes. </a:t>
            </a:r>
          </a:p>
        </p:txBody>
      </p:sp>
    </p:spTree>
    <p:extLst>
      <p:ext uri="{BB962C8B-B14F-4D97-AF65-F5344CB8AC3E}">
        <p14:creationId xmlns:p14="http://schemas.microsoft.com/office/powerpoint/2010/main" val="105288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Delete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11F6B"/>
                </a:solidFill>
              </a:rPr>
              <a:t>Wrap Edit and Destroy links with a div: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&lt;div class="edit-delete"&gt;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"Edit Article",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edit_article_path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(@article), class: "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-primary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btn-lg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-space" %&gt;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"Delete Article",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(@article),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method: :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delete, data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{ confirm: "Are you sure you want to delete article?" }, class: "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-primary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btn-lg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-space" %&gt;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&lt;/div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endParaRPr lang="en-US" sz="24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211F6B"/>
                </a:solidFill>
              </a:rPr>
              <a:t>and add this class to the </a:t>
            </a:r>
            <a:r>
              <a:rPr lang="en-US" dirty="0" err="1">
                <a:solidFill>
                  <a:srgbClr val="211F6B"/>
                </a:solidFill>
              </a:rPr>
              <a:t>stylesheet</a:t>
            </a:r>
            <a:r>
              <a:rPr lang="en-US" dirty="0">
                <a:solidFill>
                  <a:srgbClr val="211F6B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.edit-delete {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margin-top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20px; 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Adding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 Guard automatically running we should see the errors in the spec, here is the first one: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1) Creating Articles A user fails to create a new article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Failure/Error: expect(page).to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("Article has not been created")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expected to find text "Article has not been created" in "Blog App\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nAuthors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nArticle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has been created\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nNew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Article”</a:t>
            </a:r>
          </a:p>
          <a:p>
            <a:r>
              <a:rPr lang="en-US" sz="18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start resolving this error, is necessary to add validations in the create action in articles controller, find the code here: </a:t>
            </a:r>
            <a:r>
              <a:rPr lang="en-US" sz="18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18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github.com/alejandrotoro/blog_app/blob/section_6_improve_articles/app/controllers/articles_controller.rb#L9-L18</a:t>
            </a:r>
            <a:endParaRPr lang="en-US" sz="18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8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continue fixing the spec, we are going to add the validations in the model: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validates :title, presence: true </a:t>
            </a:r>
            <a:br>
              <a:rPr lang="en-US" sz="1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validates :body, presence: true</a:t>
            </a:r>
            <a:endParaRPr lang="en-US" sz="14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8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Then, Guard show another error</a:t>
            </a:r>
          </a:p>
          <a:p>
            <a:r>
              <a:rPr lang="en-US" sz="18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 the article creation in console to see the error messages.</a:t>
            </a:r>
            <a:endParaRPr lang="en-US" sz="18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Refactoring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Refactor the controller code using filters by factoring this line from the show, edit, update and destroy actions into a private method.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[:id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following line to articles controller on top right before the class definition: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ApplicationController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before_action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set_article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only: [:show, :edit, :update, :destroy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Remove the line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[:id])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 show, edit, update and destroy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actions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Under private create a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set_article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[:id])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is again to make sure nothing is broken. </a:t>
            </a:r>
          </a:p>
        </p:txBody>
      </p:sp>
    </p:spTree>
    <p:extLst>
      <p:ext uri="{BB962C8B-B14F-4D97-AF65-F5344CB8AC3E}">
        <p14:creationId xmlns:p14="http://schemas.microsoft.com/office/powerpoint/2010/main" val="167311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Refactoring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Now refactor the new and edit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views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reate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partial file in app/views/articles folder called _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form.html.erb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within it cut and paste all the common code from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edit.html.erb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except the heading which isn't common and save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remove this common code from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edit.html.erb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replace it with the following line in each 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render 'form'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Make sure all tests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pass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1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Adding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second error is telling us that after try to create a new article without </a:t>
            </a:r>
            <a:r>
              <a:rPr lang="en-U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params</a:t>
            </a:r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it doesn’t find the error message: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1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fails to create a new </a:t>
            </a:r>
            <a:r>
              <a:rPr lang="en-US" sz="19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Failure/Error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expect(page).to </a:t>
            </a:r>
            <a:r>
              <a:rPr lang="en-US" sz="19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("Title can't be blank</a:t>
            </a:r>
            <a:r>
              <a:rPr lang="en-US" sz="19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expected 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to find text "Title can't be blank" in "Blog App\</a:t>
            </a:r>
            <a:r>
              <a:rPr lang="en-US" sz="19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nAuthors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9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nArticle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has not been created\</a:t>
            </a:r>
            <a:r>
              <a:rPr lang="en-US" sz="19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nAdding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New </a:t>
            </a:r>
            <a:r>
              <a:rPr lang="en-US" sz="19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Article\</a:t>
            </a:r>
            <a:r>
              <a:rPr lang="en-US" sz="19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nTitle</a:t>
            </a:r>
            <a:r>
              <a:rPr lang="en-US" sz="19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9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nBody</a:t>
            </a:r>
            <a:r>
              <a:rPr lang="en-US" sz="19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So, its necessary to add in the articles new view a way to render the flash error messages, copy the code form here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github.com/alejandrotoro/blog_app/blob/section_6_improve_articles/app/views/articles/new.html.erb#L6-L24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 our new Scenario would pass.</a:t>
            </a:r>
          </a:p>
          <a:p>
            <a:endParaRPr lang="en-US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9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Adding validations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50" y="1825625"/>
            <a:ext cx="7998099" cy="4351338"/>
          </a:xfrm>
        </p:spPr>
      </p:pic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0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Adding styles and fixing positions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custom.css.scss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add some styles, get the code from here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github.com/alejandrotoro/blog_app/blob/section_6_improve_articles/app/assets/stylesheets/custom.css.scss#L4-L49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pdate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create action in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articles_controller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change flash to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flash.now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sz="26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create</a:t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sz="26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Article.new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6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article_params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 </a:t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6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article.save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flash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[:success] = "Article has been created"</a:t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6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sz="26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articles_path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else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6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flash.now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[:danger] = "Article has not been created"</a:t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render 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:new</a:t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9658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Listing articles </a:t>
            </a:r>
            <a:r>
              <a:rPr lang="mr-IN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Feature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file called </a:t>
            </a:r>
            <a:r>
              <a:rPr lang="en-US" sz="24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listing_article_spec.rb</a:t>
            </a:r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specs/features folder to add the listing specs: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1F6B"/>
                </a:solidFill>
              </a:rPr>
              <a:t/>
            </a:r>
            <a:br>
              <a:rPr lang="en-US" sz="2400" dirty="0">
                <a:solidFill>
                  <a:srgbClr val="211F6B"/>
                </a:solidFill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"Listing Articles" do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before 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article1 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Article.create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(title: "The first article",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body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dolor sit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amet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consectetur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.")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article2 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Article.create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(title: "The second article",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body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"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Pellentesque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ac ligula in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tellus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feugiat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.")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endParaRPr lang="en-US" sz="24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"A user lists all articles" do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(@article1.title)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(@article1.body)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(@article2.title)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(@article2.body)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have_link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(@article1.title)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have_link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(@article2.title)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endParaRPr lang="en-US" sz="26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0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Listing articles </a:t>
            </a:r>
            <a:r>
              <a:rPr lang="mr-IN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Feature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Let’s resolve the failing specs: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1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Listing Articles A user lists all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Failure/Error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expect(page).to 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article1.title)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expected 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 find text "The first article" in "Blog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App\</a:t>
            </a:r>
            <a:r>
              <a:rPr lang="en-US" sz="18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nAuthors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8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nNew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Article”</a:t>
            </a:r>
          </a:p>
          <a:p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code to display the list of articles in the article’s </a:t>
            </a:r>
            <a:r>
              <a:rPr lang="en-US" sz="24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index.html.erb</a:t>
            </a:r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in the app/views/articles folder like below: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class: "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btn-defaul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btn-lg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", id: "new-article-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 %&gt;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 @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articles.each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do |article| %&gt;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&lt;div class="well well-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lg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&lt;div class="article-title"&gt;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article.title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&lt;/div&gt;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&lt;div class="article-body"&gt;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article.body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&lt;/div&gt;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&lt;/div&gt; 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 end %&gt;</a:t>
            </a:r>
          </a:p>
          <a:p>
            <a:endParaRPr lang="en-US" sz="2600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Listing articles </a:t>
            </a:r>
            <a:r>
              <a:rPr lang="mr-IN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Feature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the specs run, they fail with messages such </a:t>
            </a:r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</a:t>
            </a:r>
            <a:r>
              <a:rPr lang="en-US" sz="2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Listing Articles A user lists all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Failure/Error: &lt;% @</a:t>
            </a:r>
            <a:r>
              <a:rPr lang="en-US" sz="18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articles.each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do |article| %&gt;</a:t>
            </a:r>
            <a:endParaRPr lang="en-US" sz="18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::Template::Error</a:t>
            </a:r>
            <a:r>
              <a:rPr lang="en-US" sz="18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undefined method `each' for </a:t>
            </a:r>
            <a:r>
              <a:rPr lang="en-US" sz="18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nil:NilClass</a:t>
            </a:r>
            <a:endParaRPr lang="en-US" sz="18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 suggests that the @articles variable is not defined. Define it in the </a:t>
            </a:r>
            <a:r>
              <a:rPr lang="en-US" sz="24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articles_controller.rb</a:t>
            </a:r>
            <a:r>
              <a:rPr lang="en-US" sz="2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index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@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 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Article.all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endParaRPr lang="en-US" sz="2600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11144</TotalTime>
  <Words>1232</Words>
  <Application>Microsoft Macintosh PowerPoint</Application>
  <PresentationFormat>Widescreen</PresentationFormat>
  <Paragraphs>246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Scenario to test validations</vt:lpstr>
      <vt:lpstr>Adding validations</vt:lpstr>
      <vt:lpstr>Adding validations</vt:lpstr>
      <vt:lpstr>Adding validations</vt:lpstr>
      <vt:lpstr>Adding styles and fixing positions</vt:lpstr>
      <vt:lpstr>Listing articles – Feature test</vt:lpstr>
      <vt:lpstr>Listing articles – Feature test</vt:lpstr>
      <vt:lpstr>Listing articles – Feature test</vt:lpstr>
      <vt:lpstr>Listing articles – Feature test</vt:lpstr>
      <vt:lpstr>Listing articles – Improving body</vt:lpstr>
      <vt:lpstr>What to show when no articles?</vt:lpstr>
      <vt:lpstr>What to show when no articles?</vt:lpstr>
      <vt:lpstr>What to show when no articles?</vt:lpstr>
      <vt:lpstr>Showing an article</vt:lpstr>
      <vt:lpstr>Showing an article</vt:lpstr>
      <vt:lpstr>Showing an article</vt:lpstr>
      <vt:lpstr>Handling Article not found Exception</vt:lpstr>
      <vt:lpstr>Handling Article not found Exception</vt:lpstr>
      <vt:lpstr>Handling Article not found Exception</vt:lpstr>
      <vt:lpstr>Edit Article</vt:lpstr>
      <vt:lpstr>Edit Article</vt:lpstr>
      <vt:lpstr>Edit Article</vt:lpstr>
      <vt:lpstr>Edit Article</vt:lpstr>
      <vt:lpstr>Edit Article</vt:lpstr>
      <vt:lpstr>Delete Article</vt:lpstr>
      <vt:lpstr>Delete Article</vt:lpstr>
      <vt:lpstr>Delete Article</vt:lpstr>
      <vt:lpstr>Delete Article</vt:lpstr>
      <vt:lpstr>Refactoring</vt:lpstr>
      <vt:lpstr>Refactoring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351</cp:revision>
  <dcterms:created xsi:type="dcterms:W3CDTF">2018-09-11T21:49:19Z</dcterms:created>
  <dcterms:modified xsi:type="dcterms:W3CDTF">2018-09-27T22:51:47Z</dcterms:modified>
</cp:coreProperties>
</file>