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plataformatec/devi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7_users/app/views/devise/registrations/new.html.er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7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: Users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Improving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following to the custom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css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Devise Error Messages 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error_explanation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background-color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#f2dede;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color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#a94442;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text-align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left;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padding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5px 20px;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margin-bottom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30px;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error_explanation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h2 {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font-size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150%;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>
              <a:solidFill>
                <a:srgbClr val="211F6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9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Improving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next thing to do is to factor the layout file into partials. First create a folder within views called shared. In the shared folder create a file called _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header.html.erb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cut the header portion from the layout file (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 and paste it into this file. Save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file. In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place of the cut out text in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put the following: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render 'shared/header'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 the same for the rest of the file, you can call this partial _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main.html.erb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4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Improving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signing_users_out_spec.rb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fill in the content like below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"Signing out signed-in users"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!(email: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password: "password")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'/'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in"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"Email", with: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"Password", with: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john.password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"Log in"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out"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("Signed out successfully.")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 out")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7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Improving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fails with the message Unable to find link "Sign out". Add the link to the header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partial.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&lt;li&gt;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out",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destroy_user_session_path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method: :delete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&lt;/li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again and it fails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the message: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Signing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out signed-in users should not text "Sign out" Failure/Error: expect(page).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 out")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expected not to find text "Sign out" in "Blog App </a:t>
            </a:r>
            <a:r>
              <a:rPr lang="en-US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Sign </a:t>
            </a:r>
            <a:r>
              <a:rPr lang="en-U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out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Recode the session items in the header partial like below: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class="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navbar-nav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navbar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-right"&gt; 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user_signed_in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? %&gt;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 class="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navbar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-text"&gt;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Signed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 as &lt;%= "#{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}" %&gt; 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out",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destroy_user_session_path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method: :delete %&gt;&lt;/li&gt;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else %&gt;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up",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new_user_registration_path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%&gt;&lt;/li&gt; 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in",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%&gt;&lt;/li&gt;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 %&gt;</a:t>
            </a:r>
          </a:p>
          <a:p>
            <a:pPr marL="0" indent="0">
              <a:lnSpc>
                <a:spcPct val="70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github.com/plataformatec/devise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Devise is a flexible authentication solution for Rails based on Warden. 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 complete MVC solution based on Rails engines;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Allows you to have multiple models signed in at the same time;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based on a modularity concept: use only what you really need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pPr lvl="1"/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devise gem to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'devise', '~&gt;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4.5.0’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Run: 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devise generator: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devise:install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user model: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devise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migration file: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Check the routes devise provided: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routes |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0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 Up and 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feature spec for user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sign-up: spec/features/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signing_users_up_spec.rb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"Users signup"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"with valid credentials"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up"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"Email", with: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"Password", with: "password"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"Password confirmation", with: "password"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up"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("You have signed up successfully.")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"with invalid credentials"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up"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"Email", with: ""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"Password", with: ""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"Password confirmation", with: ""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up"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("You have not signed up successfully.")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 Up and 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will fail with the message: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Unable to find link 'Sign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up’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this to it right below the &lt;li&gt; for Authors: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up",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new_user_registration_path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%&gt;&lt;/li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second line for sign-out: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out",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destroy_user_session_path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method: :delete %&gt;&lt;/li&gt;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 Up and 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First modify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ul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class of the signup link to look like below in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class="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navbar-nav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navbar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-right"&gt;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&lt;%=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up", 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new_user_registration_path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&lt;/</a:t>
            </a: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li&gt;</a:t>
            </a:r>
            <a:b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24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sz="24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endParaRPr lang="en-US" sz="2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run: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devise:views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app/views/devise/registrations/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get the code from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here: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github.com/alejandrotoro/blog_app/blob/section_7_users/app/views/devise/registrations/new.html.erb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custom.css.scss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with this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sign-link a {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color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#64103F;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3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 Sign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spec: spec/features/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signing_users_in_spec.rb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"Users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signin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!(email: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password: "password")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"with valid credentials"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"Sign in"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"Email", with: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"Password", with: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john.password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"Log in"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("Signed in successfully.")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("Signed in as #{@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 in")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 up")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4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 Sign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 It fails with this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message: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Unable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 find link 'Sign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in’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link to the app/views/layout/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below the line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 Sign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in",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%&gt;&lt;/li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Next fail: Expected to find signed in as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...</a:t>
            </a:r>
          </a:p>
          <a:p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following code below sign-in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user_signed_in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?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 class="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navbar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-text"&gt;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Signed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 as &lt;%= "#{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}"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 end %&gt;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 Sign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runs and finds the next error: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 signs in with valid credentials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Failure/Error: expect(page).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not_to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have_link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("Sign in")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expected not to find link "Sign in", found 1 match: "Sign in"</a:t>
            </a:r>
          </a:p>
          <a:p>
            <a:endParaRPr lang="en-US" dirty="0" smtClean="0">
              <a:solidFill>
                <a:srgbClr val="211F6B"/>
              </a:solidFill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Modify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links to look like below: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 unless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user_signed_in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? 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up",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new_user_registration_path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%&gt;&lt;/li&gt;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&lt;li&gt;&lt;%=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"Sign in",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%&gt;&lt;/li&gt;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 end %&gt;</a:t>
            </a:r>
          </a:p>
          <a:p>
            <a:endParaRPr lang="en-US" dirty="0" smtClean="0">
              <a:solidFill>
                <a:srgbClr val="211F6B"/>
              </a:solidFill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may choose to add the following to the top of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articles_controller.rb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(I'd recommend keeping it coded out for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but commented):</a:t>
            </a:r>
            <a:r>
              <a:rPr lang="en-US" dirty="0">
                <a:solidFill>
                  <a:srgbClr val="211F6B"/>
                </a:solidFill>
              </a:rPr>
              <a:t/>
            </a:r>
            <a:br>
              <a:rPr lang="en-US" dirty="0">
                <a:solidFill>
                  <a:srgbClr val="211F6B"/>
                </a:solidFill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before_action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authenticate_user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!, except: [:index, :show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 the sign-in view app/views/devise/sessions/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copy the code from here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377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Devise</vt:lpstr>
      <vt:lpstr>Devise</vt:lpstr>
      <vt:lpstr>Sign Up and Logout</vt:lpstr>
      <vt:lpstr>Sign Up and Logout</vt:lpstr>
      <vt:lpstr>Sign Up and Logout</vt:lpstr>
      <vt:lpstr>User Sign In</vt:lpstr>
      <vt:lpstr>User Sign In</vt:lpstr>
      <vt:lpstr>User Sign In</vt:lpstr>
      <vt:lpstr>Improving error messages</vt:lpstr>
      <vt:lpstr>Improving error messages</vt:lpstr>
      <vt:lpstr>Improving error messages</vt:lpstr>
      <vt:lpstr>Improving error messages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217</cp:revision>
  <dcterms:created xsi:type="dcterms:W3CDTF">2018-09-11T21:49:19Z</dcterms:created>
  <dcterms:modified xsi:type="dcterms:W3CDTF">2018-10-01T21:50:16Z</dcterms:modified>
</cp:coreProperties>
</file>