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uides.rubyonrails.org/action_cable_overvie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9_real_time/app/views/articles/show.html.er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9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mr-IN" b="1" dirty="0" smtClean="0"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 Real Time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 again fails with the error message: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::Template::Error: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undefined method `reject' for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nil:NilClass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are calling reject on comments variable, but it is not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defined. Define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in the show action of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ArticlesController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like below: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show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 =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article.comments.build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 =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Right now all the specs are passing, try it in the site to verify its correct working.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9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Restrict comments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file in spec/requests folder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the following to it: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RSpec.describe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"Comments", type: :request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!(title: "Title one", body: "Body of article one", user: @john)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describe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'POST /articles/:id/comments'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context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'with a non-signed in user'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post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"/articles/#{@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}/comments",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{ comment: {body: "Awesome blog."} }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"redirects user to the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signin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page"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"Please sign in or sign up first"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expect(response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302 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[:alert]).to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context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'with a logged in user'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before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login_as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post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"/articles/#{@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}/comments",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{ comment: {body: "Awesome blog."}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it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"creates the comment successfully"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"Comment has been created"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expect(response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response.status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302 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expect(flash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[:notice]).to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flash_message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Restrict comments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specs they fail with a message like this: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response to be a redirect to &lt;http://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www.example.com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/users but was a redirect to &lt;http://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www.example.com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/articles/1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Modify the comment create action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validating the current user: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create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unless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[:alert] = "Please sign in or sign up first"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new_user_session_path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else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 =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article.comments.build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comment_params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if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comment.save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[:notice] = "Comment has been created"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else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flash.now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[:alert] = "Comment has not been created"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it in the web page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guides.rubyonrails.org/action_cable_overview.html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 is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 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Cable seamlessly integrates WebSockets with the rest of your Rails application.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 for real-time features to be written in Ruby in the same style and form as the rest of your Rails application, while still being performant and scalable.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It's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full-stack offering that provides both a client-side JavaScript framework and a server-side Ruby framework.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have access to your full domain model written with Active Record or your ORM of choice.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jQuery gem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jquery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-rails’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run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application.js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remove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//= require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ujs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//= require jquery3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//= require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jquery_ujs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app/channels/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application_cable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connection.rb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two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methods to the Connection class, connect and disconnect.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connect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 will run when a connection is attempted.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module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ApplicationCable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class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Connection &lt;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ActionCable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::Connection::Base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identified_by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connect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self.current_user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find_current_user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disconnect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protected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find_current_user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if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User.find_by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(id: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cookies.signed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'])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reject_unauthorized_connection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9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file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/initializers/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warden.rb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the following to 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Warden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Manager.after_set_user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 |user,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opts|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scope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opts[:scope]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auth.cookies.signed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["#{scope}.id"]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Warden::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Manager.before_logout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 |user,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opts|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scope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opts[:scope]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auth.cookies.signed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["#{scope}.id"] = nil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add this below in the "Application" class: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config.action_cable.mount_path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'/cable'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add this line: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mount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ActionCable.server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=&gt; '/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cable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are going to create a channel called comments. Run the following command to create it: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generate channel comments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</a:t>
            </a: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file app/channels/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comments_channel.rb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code below to subscribe to the correct channel and to let the channel to know what partial use to render the new comment: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subscribed </a:t>
            </a:r>
            <a:b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7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stream_from</a:t>
            </a: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"comments"</a:t>
            </a:r>
            <a:b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700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comment(data)</a:t>
            </a:r>
            <a:endParaRPr lang="en-US" sz="27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7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ActionCable.server.broadcast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('comments', comment: </a:t>
            </a:r>
            <a:r>
              <a:rPr lang="en-US" sz="27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render_comment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(data['comment'], data['article</a:t>
            </a: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']))</a:t>
            </a:r>
            <a:endParaRPr lang="en-US" sz="27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7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7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6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render_comment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(comment,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article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time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Time.now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article.comments.create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comment, user: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created_at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ApplicationController.render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partial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'comments/comment',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locals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comment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comment,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time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)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0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comment partial used in the controller action for rendering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in the app/views/comments/_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like below: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class="comment-body"&gt;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class="comment-time"&gt;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&lt;%=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time_ago_in_words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(time)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ago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 &lt;%=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user%&gt;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&lt;/div&gt;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Next, change the new comment form so that it looks like below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form_for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[@article, @comment ], remote: true,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:html =&gt; {class: "form-horizontal", role: "form"} do |f|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hidden input with the article’s id value: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&lt;input type="hidden" id="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value=&lt;%= "#{@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}" %&gt;&gt;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this class to button: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f.submit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"Add Comment", class: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-primary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btn-lg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pull-right add-comment-button' %&gt;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0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file app/assets/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javascripts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/channels/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comments.coffee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$("#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messages").prepend(data)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received function like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below and the @perform action to the comment function: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received: (data)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$("#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messages").prepend(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data.comment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comment: (comment, article)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perform 'comment', {comment: comment, article: article}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Listen to the click event to pass the correct comment to the comment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$(document).on 'click', '.add-comment-button', (event)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App.comments.comment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($('#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comment_body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(), $('#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$(’#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comment_body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').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event.preventDefault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last step, go back to the app/views/articles/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wrap the code that displays the comments in a div with id "messages", like below: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&lt;div id="messages"&gt;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 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persisted_comments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(@comments).each do |comment| %&gt;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class="comment-body"&gt; 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&lt;%= 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comment.body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class="comment-time"&gt;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&lt;%= 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time_ago_in_words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comment.created_at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%&gt;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ago 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 &lt;%= 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comment.user.email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 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sz="25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hr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&lt;% </a:t>
            </a: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 %&gt;</a:t>
            </a:r>
            <a:b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5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25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  <a:endParaRPr lang="en-US" sz="25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7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are going to add comments to our articles, let’s start creating the scenario: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spec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adding_comments_spec.rb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"Adding Reviews to Articles"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before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@john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john@example.com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(email: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fred@example.com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", password: "password")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Article.create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(title: "The first article", body: "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dolor sit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amet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.", user: @john)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scenario "permits a signed in user to write a review" do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login_as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fred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visit "/"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article.title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Comment", with: "An awesome article"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"Add Comment"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("Comment has been created")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expect(page).to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("An awesome article")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expect(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/environments/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 paste in the following code right before the last end in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file: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config.action_cable.disable_request_forgery_protection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200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Interact with the application in the web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specs result in the error: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Unable to find field "New Comment”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resolve it, we are going to add a form to add comments in the article show view, so, open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add the code from here: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github.com/alejandrotoro/blog_app/blob/section_9_real_time/app/views/articles/show.html.erb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specs they fail with the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First argument in form cannot contain nil or be empty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happens because we are not initializing the @comments variable, go to the articles controller and in the show method add: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show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@comment =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article.comments.build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specs again they fail with the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undefined method 'comments' for ...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comments model running this line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model comment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body:text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article:references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user:references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migration: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validations to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model file under app/models like below: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class Comment &lt;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ApplicationRecord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belongs_to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:article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belongs_to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:user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validates :body, presence: true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article’s model add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has_many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:comments line and add the dependent: :destroy statement as shown below: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class Article &lt;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ActiveRecord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::Base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validates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:title, presence: true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validates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:body, presence: true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belongs_to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:user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has_many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:comments, dependent: :destroy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that, running the specs result in an error like this: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undefined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method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article_comments_path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 for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routing error. Modify the resources :articles line in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as follows: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resources :articles do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 resources :comments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running the specs they fail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message: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Uninitialized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CommentsController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need to create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comments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controller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specs again this error raises: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 'create' could not be found for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create action and rest of the comments controller like below: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ApplicationController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before_action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set_article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 =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article.comments.build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comment_params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current_user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if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comment.save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flash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[:notice] = "Comment has been created"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else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flash.now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[:alert] = "Comment has not been created"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redirect_to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(@article)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private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comment_params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params.require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(:comment).permit(:body)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set_article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 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Article.find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article_id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specs a new error is showed: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expected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 find text "An awesome ..." but it can't find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in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towards the bottom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class='col-md-12'&gt;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header&gt;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h2&gt;Comments&lt;/h2&gt;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header&gt;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class="col-md-10"&gt;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if @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article.comments.any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? 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&lt;%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persisted_comments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(@comments).each do |comment|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class="comment-body"&gt;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 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comment.body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 class="comment-time"&gt;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 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time_ago_in_words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comment.created_at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    ago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 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else %&gt;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  There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are no comments to show.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&lt;%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 %&gt;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&lt;/div&gt;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Running the spec again fails with the error message: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::Template::Error: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undefined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method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`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persisted_comments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 for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file called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articles_helper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the app/helpers folder and add the following to it: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module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ArticlesHelper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persisted_comments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(comments)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comments.reject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{ |comment|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comment.new_record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? }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 helper gets only the persisted comments in the data base.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11142</TotalTime>
  <Words>688</Words>
  <Application>Microsoft Macintosh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Comments</vt:lpstr>
      <vt:lpstr>Comments</vt:lpstr>
      <vt:lpstr>Comments</vt:lpstr>
      <vt:lpstr>Comments</vt:lpstr>
      <vt:lpstr>Comments</vt:lpstr>
      <vt:lpstr>Comments</vt:lpstr>
      <vt:lpstr>Comments</vt:lpstr>
      <vt:lpstr>Comments</vt:lpstr>
      <vt:lpstr>Comments</vt:lpstr>
      <vt:lpstr>Restrict comments access</vt:lpstr>
      <vt:lpstr>Restrict comments access</vt:lpstr>
      <vt:lpstr>ActionCable</vt:lpstr>
      <vt:lpstr>ActionCable</vt:lpstr>
      <vt:lpstr>ActionCable</vt:lpstr>
      <vt:lpstr>ActionCable</vt:lpstr>
      <vt:lpstr>ActionCable</vt:lpstr>
      <vt:lpstr>ActionCable</vt:lpstr>
      <vt:lpstr>ActionCable</vt:lpstr>
      <vt:lpstr>ActionCable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246</cp:revision>
  <dcterms:created xsi:type="dcterms:W3CDTF">2018-09-11T21:49:19Z</dcterms:created>
  <dcterms:modified xsi:type="dcterms:W3CDTF">2018-10-09T20:00:55Z</dcterms:modified>
</cp:coreProperties>
</file>