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" TargetMode="External"/><Relationship Id="rId4" Type="http://schemas.openxmlformats.org/officeDocument/2006/relationships/hyperlink" Target="https://www.heroku.com/what" TargetMode="External"/><Relationship Id="rId5" Type="http://schemas.openxmlformats.org/officeDocument/2006/relationships/hyperlink" Target="https://signup.heroku.com/dev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roku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codeanywhe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ruby-lang.org/es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blog_app_um-altose87285248.codeany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2: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Code Any Where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database.yml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replace the content with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default: &amp;default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adapter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encoding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UTF8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pool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ENV.fetch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("RAILS_MAX_THREADS") { 5 }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development: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database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blog_app_um_development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username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'password'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host: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port: 5432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schema_search_path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myapp,sharedapp,public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min_messages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notice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database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blog_app_um_test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username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'password'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ENV['DATABASE_URL'] %&gt;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database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db:create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migrations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recommendation, create a copy of the configuration files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original files to the .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gitignore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avoid to publish your credentials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 Ignore database and application configuration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://heroku.com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&amp;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https://devcenter.heroku.com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 is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www.heroku.com/what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a cloud platform that lets companies build, deliver, monitor and scale apps — we're the fastest way to go from idea to URL, bypassing all those infrastructure headaches.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signup.heroku.com/devcenter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create a new account.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-O- https://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toolbelt.heroku.com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/install-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ubuntu.sh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Review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version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</a:t>
            </a:r>
            <a:r>
              <a:rPr lang="mr-IN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/7.18.7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linux-x64 node-v11.1.0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we have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 available in the terminal, log in using your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credentials and 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eroku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login</a:t>
            </a:r>
          </a:p>
          <a:p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2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account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code any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 account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https://codeanywhere.com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‘Editor’ panel, the button is in the header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 the file men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‘new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</a:t>
            </a: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wizard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ruby version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https://www.ruby-lang.org/es/downloads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 the ruby versions and set as default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2.5.3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--default use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Rails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version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 rails -v 5.2.1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 Ruby,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rvm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Rails versions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uby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</a:t>
            </a:r>
            <a:r>
              <a:rPr lang="sk-SK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 </a:t>
            </a:r>
            <a:r>
              <a:rPr lang="sk-SK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2.5.3p105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</a:t>
            </a:r>
            <a:r>
              <a:rPr lang="nb-NO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nb-NO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1.29.4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 -&gt; Rails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5.2.1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libpq-dev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 smtClean="0">
              <a:solidFill>
                <a:srgbClr val="211F6B"/>
              </a:solidFill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execution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su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-c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new role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current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cabox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 ROLE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SUPERUSER LOGIN PASSWORD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';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Rails application to test the installation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process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5.2.1_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 the server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s --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binding=0.0.0.0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container configuration file and follow the project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should looks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like: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://blog_app_um-altose87285248.codeanyapp.com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configuration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"Alejandro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Toro”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“altose87@gmail.com”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--list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 repository in the project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some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 ‘Initial Commit’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key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~/.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id_rsa.pub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key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ssh-keygen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rsa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generated key and go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https://github.com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go to Settings -&gt; SSH and GPG keys and click the ‘New SSH key’ button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title to the key and paste the generated key, then click on the ‘Add SSH key’ button to create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back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Github’s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home page and create a new repository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name and description then click create.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are going to add a new remote for our project by copying this line: 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 add origin https://github.com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/&lt;user&gt;/&lt;repo_name&gt;.git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remote -v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can upload the initial commit to the new repository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-u origin master</a:t>
            </a: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finish the initial setup of the application, install PostgreSQL and 12 Factor gems.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gem rails_12factor is needed by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logging, in case of when you finally deploy the application, hence the reason for restricting it to only production environment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it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'rails_12factor', group: :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remove the sqlite3 by default gem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'sqlite3’</a:t>
            </a:r>
          </a:p>
          <a:p>
            <a:pPr marL="457200" lvl="1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run </a:t>
            </a:r>
            <a:r>
              <a:rPr lang="en-U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get the new gems installed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700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Heroku</vt:lpstr>
      <vt:lpstr>Heroku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2018-09-11T21:49:19Z</dcterms:created>
  <dcterms:modified xsi:type="dcterms:W3CDTF">2018-11-13T21:53:25Z</dcterms:modified>
</cp:coreProperties>
</file>