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F8DE9-6D95-C74A-9EC2-DF692AF9A562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1FEF-57CA-014F-A1DA-02929B7D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1FEF-57CA-014F-A1DA-02929B7D09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st.github.com/zhengjia/42810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3_bdd/app/views/articles/new.html.er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androtoro/blog_app/blob/section_3_bdd/app/controllers/articles_controller.rb#L9-L14" TargetMode="External"/><Relationship Id="rId4" Type="http://schemas.openxmlformats.org/officeDocument/2006/relationships/hyperlink" Target="https://github.com/alejandrotoro/blog_app/blob/section_3_bdd/app/controllers/articles_controller.rb#L16-L1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3_bdd/app/views/layouts/application.html.erb#L13-L17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pec/rspec-rails" TargetMode="External"/><Relationship Id="rId4" Type="http://schemas.openxmlformats.org/officeDocument/2006/relationships/hyperlink" Target="https://github.com/teamcapybara/capybara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sz="36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Section 3: BDD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How?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recommend to create 3 main branches: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roduction or master: which will contains the more stable code and the code is on line.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taging or release or beta: the main function of this branch is to test all the new features and ensure all is ok before to merge it to master.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lpha or develop: from this branch are going to be branched all the features, tasks, hot fixes,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branches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 each task or feature we recommend to create a new branch from development.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the project, create the new feature branch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checkout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 articles-feature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folder named features inside the spec folder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spec/features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feature spec file inside the features folder by right clicking the folder and selecting the new option, name it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creating_article_spec.rb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plain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english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describe the steps we need to test the feature: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Visit root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 on new article button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Fill in title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Fill in body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 on create article button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 success 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Visit articles page</a:t>
            </a: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 methods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gist.github.com/zhengjia/428105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this code to the file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"Creating Articles" do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scenario "A user creates a new article" do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visit "/"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"Title", with: "Creating a blog" 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"Body", with: "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Lorem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Ipsum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"Create Article"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expect(page).to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expect(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page.current_path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articles_path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the whole tests by running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or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exec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Or just a simple file by running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spec/features/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creating_articles_spec.rb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or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exec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spec/features/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creating_articles_spec.rb</a:t>
            </a: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4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visit "/”</a:t>
            </a:r>
            <a:endParaRPr lang="en-US" sz="4000" b="1" dirty="0" smtClean="0">
              <a:solidFill>
                <a:srgbClr val="FF0000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first error tells us that is necessary to create the route to get the articles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     	     	   Failure/Error: visit "/”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RoutingError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	No route matches [GET] "/"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path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routes.rb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root to: "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articles#index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tests again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3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4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visit "/”</a:t>
            </a:r>
            <a:endParaRPr lang="en-US" sz="4000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second error tells us that it founds a route but not the controller where execute the action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Failure/Error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visit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"/”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RoutingError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 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	uninitialized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constant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Generate an articles controller with an index action by issuing the following command: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 controller articles index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 command creates a lot of files, but the important one is the controller with the index action.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tests again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third error tells us that it is looking for an element in the view that currently doesn’t exist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Failure/Error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Capybara::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ElementNotFound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Unable to find link "New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app/views/articles/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index.html.erb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replace the content with the link: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2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fourth error tells us that it is looking for a route that executes the new action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ActionView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::Template::Error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undefined local variable or method `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routes file and add: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resources :articles 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 adds a path for each of the CRUD verbs: create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edit, update, new, create, delete,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show, run this command to see all the project existing routes: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rake routes</a:t>
            </a:r>
            <a:endParaRPr lang="en-US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fifth error tells us that it is looking for a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method in the controller to handle the new action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AbstractController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ActionNotFound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The action 'new' could not be found for 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article’s controller and add the new action: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/>
              <a:t>def</a:t>
            </a:r>
            <a:r>
              <a:rPr lang="en-US" dirty="0"/>
              <a:t> new 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end</a:t>
            </a: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Look at the browser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7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sixth error tells us that it is looking for a template or view within the views/articles folder to render the new action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UnknownFormat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ArticlesController#new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is missing a template for this request format and variant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view in 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views folder called app/views/articles/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new.html.erb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Follow this link to get the code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github.com/alejandrotoro/blog_app/blob/section_3_bdd/app/views/articles/new.html.erb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means Behavior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Driven Development (BDD)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is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methodology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develop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software through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continuous communication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between developers, QAs and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Business Admins.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improves the communication amongst the project’s stakeholders, that way, each feature is correctly understood by all before to start developing.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Examples are called Scenarios, is used a format called Gherkin to write it. 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Scenarios describe how a given feature should behave in different situations and with different parameters.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seventh error is related to one missing thing in the controller, the object instantiation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form_for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(@article, :html =&gt; {class: "form-horizontal", role: "form"}) do |f|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ActionView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::Template::Error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First argument in form cannot contain nil or be empty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this to the new action in the articles controller 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@article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Article.new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0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eighth error tells us that we are missing the article model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</a:t>
            </a:r>
            <a:endParaRPr lang="en-US" sz="23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@article = 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Article.new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NameError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uninitialized 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constant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necessary to create the new model and with this generator command is also created the respective migration for the article model: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rails g model article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title:string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body:text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To run the migration file that's created, run the following command:</a:t>
            </a:r>
            <a:br>
              <a:rPr lang="en-US" b="1" dirty="0"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rails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Look at the new table in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pgAdmin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or by console.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0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endParaRPr lang="en-US" sz="14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sz="14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nineth</a:t>
            </a: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error is telling that can’t find the create action in the controller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Failure/Error: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"Create Article”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 	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AbstractController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ActionNotFound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 The action 'create' could not be found for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create </a:t>
            </a:r>
            <a:r>
              <a:rPr lang="en-US" sz="1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action:</a:t>
            </a:r>
            <a:endParaRPr lang="en-US" sz="14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sz="1400" b="1" dirty="0" smtClean="0">
                <a:latin typeface="RawengulkSans" charset="0"/>
                <a:ea typeface="RawengulkSans" charset="0"/>
                <a:cs typeface="RawengulkSans" charset="0"/>
              </a:rPr>
              <a:t>Copy 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the code from here: 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sz="1400" b="1" dirty="0" smtClean="0"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github.com/alejandrotoro/blog_app/blob/section_3_bdd/app/controllers/articles_controller.rb#L9-L14</a:t>
            </a:r>
            <a:endParaRPr lang="en-US" sz="14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1000" b="1" dirty="0"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And add the permit method to whitelist the </a:t>
            </a:r>
            <a:r>
              <a:rPr lang="en-US" sz="1400" b="1" dirty="0" err="1">
                <a:latin typeface="RawengulkSans" charset="0"/>
                <a:ea typeface="RawengulkSans" charset="0"/>
                <a:cs typeface="RawengulkSans" charset="0"/>
              </a:rPr>
              <a:t>params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 to add:</a:t>
            </a:r>
          </a:p>
          <a:p>
            <a:pPr lvl="1"/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 the code from here: </a:t>
            </a: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</a:t>
            </a:r>
            <a:r>
              <a:rPr lang="en-US" sz="1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github.com/alejandrotoro/blog_app/blob/section_3_bdd/app/controllers/articles_controller.rb#L16-L19</a:t>
            </a:r>
            <a:endParaRPr lang="en-US" sz="1400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14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9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expect(page).to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  <a:endParaRPr lang="en-US" sz="20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sz="18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tenth error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telling that can’t find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flash message 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Failure/Error: expect(page).to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expected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to find text "Article has been created" in "New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Add flash messaging to the app/views/layouts/</a:t>
            </a:r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  <a:endParaRPr lang="en-US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sz="2800" b="1" dirty="0" smtClean="0">
                <a:latin typeface="RawengulkSans" charset="0"/>
                <a:ea typeface="RawengulkSans" charset="0"/>
                <a:cs typeface="RawengulkSans" charset="0"/>
              </a:rPr>
              <a:t>Copy </a:t>
            </a:r>
            <a:r>
              <a:rPr lang="en-US" sz="2800" b="1" dirty="0">
                <a:latin typeface="RawengulkSans" charset="0"/>
                <a:ea typeface="RawengulkSans" charset="0"/>
                <a:cs typeface="RawengulkSans" charset="0"/>
              </a:rPr>
              <a:t>the code from here: </a:t>
            </a:r>
            <a:r>
              <a:rPr lang="en-US" sz="2800" b="1" dirty="0"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sz="2800" b="1" dirty="0" smtClean="0"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github.com/alejandrotoro/blog_app/blob/section_3_bdd/app/views/layouts/application.html.erb#L13-L17</a:t>
            </a:r>
            <a:endParaRPr lang="en-US" sz="28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28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67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Pushing the </a:t>
            </a:r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last work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Right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now all the feature is tested correctly and we have our first feature and test done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can upload our work to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by doing:</a:t>
            </a:r>
          </a:p>
          <a:p>
            <a:pPr marL="685800" lvl="2">
              <a:spcBef>
                <a:spcPts val="1000"/>
              </a:spcBef>
            </a:pP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add .</a:t>
            </a:r>
          </a:p>
          <a:p>
            <a:pPr marL="685800" lvl="2">
              <a:spcBef>
                <a:spcPts val="1000"/>
              </a:spcBef>
            </a:pP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commit </a:t>
            </a:r>
            <a:r>
              <a:rPr lang="mr-IN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am ‘Articles feature’</a:t>
            </a:r>
          </a:p>
          <a:p>
            <a:pPr marL="685800" lvl="2">
              <a:spcBef>
                <a:spcPts val="1000"/>
              </a:spcBef>
            </a:pP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push origin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article-feature</a:t>
            </a:r>
          </a:p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in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create a Pull Request to the master branch to do the code review</a:t>
            </a:r>
          </a:p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that, merge it to the master branch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answers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questions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process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test and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call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understand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test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fails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goal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business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readable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domain-specific-language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allows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actor to describes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system’s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behavior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whithout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has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explain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implemented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involves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actors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different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perspectives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(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admins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)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same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page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ensures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have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same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expectations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written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plain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text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describing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feature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written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before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anything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else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verified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non-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techincal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actors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helps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focus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development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needs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system’s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expected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behavior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instead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of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focuse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test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implementations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Feature: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log into the system. User should be signed into the system when he provides valid username and password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Scenario: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Successful login with Valid Credentials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Given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is at the Home Page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Navigate 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Page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When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enters credentials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 username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|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password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test_user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|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test_pass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login into a system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is on the main profile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Unit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Models, views, controllers,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Each individual component is tested and item by item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Typically results in very good coverage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Functional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Controllers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Testing multiple components and how they collaborate with each other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Multiple models in a process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Integration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when a business process is followed to completion to meet a business objective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Typically involves emulating a user, for example logging in and click on a purchase button or link,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github.com/rspec/rspec-rails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github.com/teamcapybara/capybara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the test development group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group :development, :test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-rails',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~&gt; 3.8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byebug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', platforms: [: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mri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mingw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:x64_mingw]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nd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Capybara gem to the test group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group :test do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'capybara', '&gt;=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2.15’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nd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gems by running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install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Initialize the spec/ directory (where specs will reside)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generate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rspec:install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reate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binstub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for the 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 command so it can be run via 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bin/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binstubs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-core</a:t>
            </a:r>
            <a:endParaRPr lang="en-U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Workflow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Workflow description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Once the feature test passes with no errors, create a Pull Request to master branch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 the code review to ensure all is well done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Merge the branch with master branch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Why?</a:t>
            </a:r>
          </a:p>
          <a:p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Branching allows teams of developers to easily collaborate inside of one central code </a:t>
            </a:r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base.</a:t>
            </a: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developer creates a branch, the version control system creates a copy of the code base at that point in time.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Changes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the branch don't affect other developers on the team.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a good thing, obviously, because features under development can create instability, which would be highly disruptive if all work was happening on the main code line.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Developers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can easily pull down changes from other developers to collaborate on features and ensure their private branch doesn’t diverge too far from the master.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9630</TotalTime>
  <Words>1178</Words>
  <Application>Microsoft Macintosh PowerPoint</Application>
  <PresentationFormat>Widescreen</PresentationFormat>
  <Paragraphs>294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BDD</vt:lpstr>
      <vt:lpstr>BDD</vt:lpstr>
      <vt:lpstr>BDD</vt:lpstr>
      <vt:lpstr>BDD</vt:lpstr>
      <vt:lpstr>BDD</vt:lpstr>
      <vt:lpstr>BDD</vt:lpstr>
      <vt:lpstr>Workflow description</vt:lpstr>
      <vt:lpstr>Create a branch to do the development work.</vt:lpstr>
      <vt:lpstr>Create a branch to do the development work.</vt:lpstr>
      <vt:lpstr>Write the feature test</vt:lpstr>
      <vt:lpstr>Write the feature test</vt:lpstr>
      <vt:lpstr>Write the feature test</vt:lpstr>
      <vt:lpstr>Build features to make the feature test pass one by one visit "/”</vt:lpstr>
      <vt:lpstr>Build features to make the feature test pass one by one visit "/”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expect(page).to have_content("Article has been created")</vt:lpstr>
      <vt:lpstr>Pushing the last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234</cp:revision>
  <dcterms:created xsi:type="dcterms:W3CDTF">2018-09-11T21:49:19Z</dcterms:created>
  <dcterms:modified xsi:type="dcterms:W3CDTF">2018-10-20T04:24:54Z</dcterms:modified>
</cp:coreProperties>
</file>