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melight"/>
      <p:regular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meligh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9d8a576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9d8a576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9d8a576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9d8a57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9d8a576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9d8a57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9d8a57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9d8a5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9d8a576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9d8a57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9d8a576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9d8a57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9d8a576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9d8a57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9d8a576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9d8a57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9d8a576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9d8a57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099793" y="151402"/>
            <a:ext cx="9144000" cy="372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Limelight"/>
              <a:buNone/>
            </a:pPr>
            <a:r>
              <a:rPr lang="es-419" sz="10000">
                <a:latin typeface="Limelight"/>
                <a:ea typeface="Limelight"/>
                <a:cs typeface="Limelight"/>
                <a:sym typeface="Limelight"/>
              </a:rPr>
              <a:t>Alve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475" y="152400"/>
            <a:ext cx="8329043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438" y="152400"/>
            <a:ext cx="328713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425" y="152400"/>
            <a:ext cx="324113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03694" y="772998"/>
            <a:ext cx="4747967" cy="1209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ahoma"/>
              <a:buNone/>
            </a:pPr>
            <a:r>
              <a:rPr lang="es-419" sz="5400">
                <a:latin typeface="Tahoma"/>
                <a:ea typeface="Tahoma"/>
                <a:cs typeface="Tahoma"/>
                <a:sym typeface="Tahoma"/>
              </a:rPr>
              <a:t>¿Qué es </a:t>
            </a:r>
            <a:br>
              <a:rPr lang="es-419" sz="5400">
                <a:latin typeface="Tahoma"/>
                <a:ea typeface="Tahoma"/>
                <a:cs typeface="Tahoma"/>
                <a:sym typeface="Tahoma"/>
              </a:rPr>
            </a:br>
            <a:r>
              <a:rPr lang="es-419" sz="54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419" sz="6030">
                <a:latin typeface="Limelight"/>
                <a:ea typeface="Limelight"/>
                <a:cs typeface="Limelight"/>
                <a:sym typeface="Limelight"/>
              </a:rPr>
              <a:t>Alve </a:t>
            </a:r>
            <a:r>
              <a:rPr lang="es-419" sz="5400">
                <a:latin typeface="Tahoma"/>
                <a:ea typeface="Tahoma"/>
                <a:cs typeface="Tahoma"/>
                <a:sym typeface="Tahoma"/>
              </a:rPr>
              <a:t>?</a:t>
            </a:r>
            <a:endParaRPr sz="5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90001" y="4047828"/>
            <a:ext cx="9642155" cy="255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419"/>
              <a:t>Tú Seguridad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419"/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419"/>
              <a:t>                                     Tú familia e integridad VALEN MUCHO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419"/>
              <a:t>                                     Siempre por tener un vecindario digno 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43060" y="2182990"/>
            <a:ext cx="11623250" cy="1664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 sistema sofisticado </a:t>
            </a:r>
            <a:r>
              <a:rPr lang="es-419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s-419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Alarma Vecinal</a:t>
            </a:r>
            <a:r>
              <a:rPr lang="es-419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s-419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donde ante cualquier situación puedes enviar ubicación y que tipo de emergencia se trata.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Porque para nosotros nos importa…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419"/>
              <a:t>¿Útil?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25642" y="1790299"/>
            <a:ext cx="10843868" cy="2301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Aguascalientes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es-419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de cada 10 casos, hay un enfrentamiento con vecinos, derivados de problemas de convivencia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 de cada 10 reportan que se consume alcohol en las calles y 1 de cada 2 que se vende o se consume droga.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08733">
            <a:off x="7344752" y="3943861"/>
            <a:ext cx="4009048" cy="206216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45" y="0"/>
            <a:ext cx="338831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925" y="0"/>
            <a:ext cx="32341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25" y="152400"/>
            <a:ext cx="8373151" cy="67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500" y="152400"/>
            <a:ext cx="324499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50" y="152400"/>
            <a:ext cx="8101894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63" y="152400"/>
            <a:ext cx="3248476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