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2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08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690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45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34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75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s-AR" sz="6000" b="1" dirty="0" smtClean="0">
                <a:latin typeface="Arial"/>
                <a:ea typeface="Arial"/>
                <a:cs typeface="Arial"/>
                <a:sym typeface="Arial"/>
              </a:rPr>
              <a:t>17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9" y="372013"/>
            <a:ext cx="11034985" cy="60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" y="258086"/>
            <a:ext cx="10964379" cy="61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" y="152499"/>
            <a:ext cx="11413279" cy="62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1" y="208144"/>
            <a:ext cx="11216110" cy="63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" y="101332"/>
            <a:ext cx="11581870" cy="6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3</Words>
  <Application>Microsoft Office PowerPoint</Application>
  <PresentationFormat>Panorámica</PresentationFormat>
  <Paragraphs>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Clase 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Usuario</cp:lastModifiedBy>
  <cp:revision>214</cp:revision>
  <dcterms:created xsi:type="dcterms:W3CDTF">2020-08-07T01:51:21Z</dcterms:created>
  <dcterms:modified xsi:type="dcterms:W3CDTF">2021-06-03T14:21:40Z</dcterms:modified>
</cp:coreProperties>
</file>