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Lst>
  <p:sldSz cy="5143500" cx="9144000"/>
  <p:notesSz cx="6858000" cy="9144000"/>
  <p:embeddedFontLst>
    <p:embeddedFont>
      <p:font typeface="Montserrat SemiBold"/>
      <p:regular r:id="rId51"/>
      <p:bold r:id="rId52"/>
      <p:italic r:id="rId53"/>
      <p:boldItalic r:id="rId54"/>
    </p:embeddedFont>
    <p:embeddedFont>
      <p:font typeface="Montserrat"/>
      <p:regular r:id="rId55"/>
      <p:bold r:id="rId56"/>
      <p:italic r:id="rId57"/>
      <p:boldItalic r:id="rId58"/>
    </p:embeddedFont>
    <p:embeddedFont>
      <p:font typeface="Montserrat Medium"/>
      <p:regular r:id="rId59"/>
      <p:bold r:id="rId60"/>
      <p:italic r:id="rId61"/>
      <p:boldItalic r:id="rId62"/>
    </p:embeddedFont>
    <p:embeddedFont>
      <p:font typeface="Montserrat ExtraBold"/>
      <p:bold r:id="rId63"/>
      <p:boldItalic r:id="rId6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737">
          <p15:clr>
            <a:srgbClr val="A4A3A4"/>
          </p15:clr>
        </p15:guide>
        <p15:guide id="2" pos="2880">
          <p15:clr>
            <a:srgbClr val="A4A3A4"/>
          </p15:clr>
        </p15:guide>
      </p15:sldGuideLst>
    </p:ext>
    <p:ext uri="GoogleSlidesCustomDataVersion2">
      <go:slidesCustomData xmlns:go="http://customooxmlschemas.google.com/" r:id="rId65" roundtripDataSignature="AMtx7mjBLkbIRR6GnYPRq7kO0+uI35AwT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737"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MontserratMedium-boldItalic.fntdata"/><Relationship Id="rId61" Type="http://schemas.openxmlformats.org/officeDocument/2006/relationships/font" Target="fonts/MontserratMedium-italic.fntdata"/><Relationship Id="rId20" Type="http://schemas.openxmlformats.org/officeDocument/2006/relationships/slide" Target="slides/slide15.xml"/><Relationship Id="rId64" Type="http://schemas.openxmlformats.org/officeDocument/2006/relationships/font" Target="fonts/MontserratExtraBold-boldItalic.fntdata"/><Relationship Id="rId63" Type="http://schemas.openxmlformats.org/officeDocument/2006/relationships/font" Target="fonts/MontserratExtraBold-bold.fntdata"/><Relationship Id="rId22" Type="http://schemas.openxmlformats.org/officeDocument/2006/relationships/slide" Target="slides/slide17.xml"/><Relationship Id="rId21" Type="http://schemas.openxmlformats.org/officeDocument/2006/relationships/slide" Target="slides/slide16.xml"/><Relationship Id="rId65" Type="http://customschemas.google.com/relationships/presentationmetadata" Target="metadata"/><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MontserratMedium-bold.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MontserratSemiBold-regular.fntdata"/><Relationship Id="rId50" Type="http://schemas.openxmlformats.org/officeDocument/2006/relationships/slide" Target="slides/slide45.xml"/><Relationship Id="rId53" Type="http://schemas.openxmlformats.org/officeDocument/2006/relationships/font" Target="fonts/MontserratSemiBold-italic.fntdata"/><Relationship Id="rId52" Type="http://schemas.openxmlformats.org/officeDocument/2006/relationships/font" Target="fonts/MontserratSemiBold-bold.fntdata"/><Relationship Id="rId11" Type="http://schemas.openxmlformats.org/officeDocument/2006/relationships/slide" Target="slides/slide6.xml"/><Relationship Id="rId55" Type="http://schemas.openxmlformats.org/officeDocument/2006/relationships/font" Target="fonts/Montserrat-regular.fntdata"/><Relationship Id="rId10" Type="http://schemas.openxmlformats.org/officeDocument/2006/relationships/slide" Target="slides/slide5.xml"/><Relationship Id="rId54" Type="http://schemas.openxmlformats.org/officeDocument/2006/relationships/font" Target="fonts/MontserratSemiBold-boldItalic.fntdata"/><Relationship Id="rId13" Type="http://schemas.openxmlformats.org/officeDocument/2006/relationships/slide" Target="slides/slide8.xml"/><Relationship Id="rId57" Type="http://schemas.openxmlformats.org/officeDocument/2006/relationships/font" Target="fonts/Montserrat-italic.fntdata"/><Relationship Id="rId12" Type="http://schemas.openxmlformats.org/officeDocument/2006/relationships/slide" Target="slides/slide7.xml"/><Relationship Id="rId56" Type="http://schemas.openxmlformats.org/officeDocument/2006/relationships/font" Target="fonts/Montserrat-bold.fntdata"/><Relationship Id="rId15" Type="http://schemas.openxmlformats.org/officeDocument/2006/relationships/slide" Target="slides/slide10.xml"/><Relationship Id="rId59" Type="http://schemas.openxmlformats.org/officeDocument/2006/relationships/font" Target="fonts/MontserratMedium-regular.fntdata"/><Relationship Id="rId14" Type="http://schemas.openxmlformats.org/officeDocument/2006/relationships/slide" Target="slides/slide9.xml"/><Relationship Id="rId58" Type="http://schemas.openxmlformats.org/officeDocument/2006/relationships/font" Target="fonts/Montserrat-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 name="Google Shape;277;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8" name="Google Shape;308;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6" name="Google Shape;316;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2" name="Google Shape;322;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2" name="Google Shape;332;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9" name="Google Shape;339;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6" name="Google Shape;346;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3" name="Google Shape;353;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0" name="Google Shape;360;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7" name="Google Shape;367;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6" name="Google Shape;376;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6" name="Google Shape;386;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3" name="Google Shape;393;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1" name="Google Shape;401;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8" name="Google Shape;408;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5" name="Google Shape;415;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2" name="Google Shape;422;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9" name="Google Shape;429;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5" name="Google Shape;435;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1" name="Google Shape;441;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7" name="Google Shape;447;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3" name="Google Shape;453;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1" name="Google Shape;461;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6" name="Google Shape;466;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png"/><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1.png"/><Relationship Id="rId4" Type="http://schemas.openxmlformats.org/officeDocument/2006/relationships/image" Target="../media/image8.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6.png"/><Relationship Id="rId5" Type="http://schemas.openxmlformats.org/officeDocument/2006/relationships/image" Target="../media/image1.png"/><Relationship Id="rId6" Type="http://schemas.openxmlformats.org/officeDocument/2006/relationships/image" Target="../media/image8.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5.png"/><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1.png"/><Relationship Id="rId4"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1.png"/><Relationship Id="rId4"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6.pn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1.png"/><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6.pn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6.png"/><Relationship Id="rId4"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1.png"/><Relationship Id="rId4"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1.png"/><Relationship Id="rId4"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4.png"/><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 name="Shape 9"/>
        <p:cNvGrpSpPr/>
        <p:nvPr/>
      </p:nvGrpSpPr>
      <p:grpSpPr>
        <a:xfrm>
          <a:off x="0" y="0"/>
          <a:ext cx="0" cy="0"/>
          <a:chOff x="0" y="0"/>
          <a:chExt cx="0" cy="0"/>
        </a:xfrm>
      </p:grpSpPr>
      <p:sp>
        <p:nvSpPr>
          <p:cNvPr id="10" name="Google Shape;10;p47"/>
          <p:cNvSpPr txBox="1"/>
          <p:nvPr>
            <p:ph type="title"/>
          </p:nvPr>
        </p:nvSpPr>
        <p:spPr>
          <a:xfrm>
            <a:off x="3335100" y="1617575"/>
            <a:ext cx="5497200" cy="13752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700"/>
              <a:buFont typeface="Montserrat"/>
              <a:buNone/>
              <a:defRPr b="1" sz="3700">
                <a:latin typeface="Montserrat"/>
                <a:ea typeface="Montserrat"/>
                <a:cs typeface="Montserrat"/>
                <a:sym typeface="Montserrat"/>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pic>
        <p:nvPicPr>
          <p:cNvPr id="11" name="Google Shape;11;p47"/>
          <p:cNvPicPr preferRelativeResize="0"/>
          <p:nvPr/>
        </p:nvPicPr>
        <p:blipFill rotWithShape="1">
          <a:blip r:embed="rId2">
            <a:alphaModFix/>
          </a:blip>
          <a:srcRect b="0" l="0" r="0" t="0"/>
          <a:stretch/>
        </p:blipFill>
        <p:spPr>
          <a:xfrm>
            <a:off x="0" y="1290050"/>
            <a:ext cx="3040999" cy="2072300"/>
          </a:xfrm>
          <a:prstGeom prst="rect">
            <a:avLst/>
          </a:prstGeom>
          <a:noFill/>
          <a:ln>
            <a:noFill/>
          </a:ln>
        </p:spPr>
      </p:pic>
      <p:pic>
        <p:nvPicPr>
          <p:cNvPr id="12" name="Google Shape;12;p47"/>
          <p:cNvPicPr preferRelativeResize="0"/>
          <p:nvPr/>
        </p:nvPicPr>
        <p:blipFill rotWithShape="1">
          <a:blip r:embed="rId3">
            <a:alphaModFix/>
          </a:blip>
          <a:srcRect b="0" l="0" r="0" t="0"/>
          <a:stretch/>
        </p:blipFill>
        <p:spPr>
          <a:xfrm>
            <a:off x="8222877" y="4573625"/>
            <a:ext cx="741498" cy="399274"/>
          </a:xfrm>
          <a:prstGeom prst="rect">
            <a:avLst/>
          </a:prstGeom>
          <a:noFill/>
          <a:ln>
            <a:noFill/>
          </a:ln>
        </p:spPr>
      </p:pic>
      <p:sp>
        <p:nvSpPr>
          <p:cNvPr id="13" name="Google Shape;13;p47"/>
          <p:cNvSpPr txBox="1"/>
          <p:nvPr/>
        </p:nvSpPr>
        <p:spPr>
          <a:xfrm>
            <a:off x="3326000" y="3062475"/>
            <a:ext cx="5534400" cy="4002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Medium"/>
              <a:ea typeface="Montserrat Medium"/>
              <a:cs typeface="Montserrat Medium"/>
              <a:sym typeface="Montserrat Medium"/>
            </a:endParaRPr>
          </a:p>
        </p:txBody>
      </p:sp>
      <p:sp>
        <p:nvSpPr>
          <p:cNvPr id="14" name="Google Shape;14;p47"/>
          <p:cNvSpPr txBox="1"/>
          <p:nvPr>
            <p:ph idx="1" type="subTitle"/>
          </p:nvPr>
        </p:nvSpPr>
        <p:spPr>
          <a:xfrm>
            <a:off x="3335025" y="2986525"/>
            <a:ext cx="55344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5" name="Google Shape;15;p47"/>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6" name="Google Shape;16;p47"/>
          <p:cNvPicPr preferRelativeResize="0"/>
          <p:nvPr/>
        </p:nvPicPr>
        <p:blipFill rotWithShape="1">
          <a:blip r:embed="rId4">
            <a:alphaModFix/>
          </a:blip>
          <a:srcRect b="0" l="0" r="0" t="0"/>
          <a:stretch/>
        </p:blipFill>
        <p:spPr>
          <a:xfrm>
            <a:off x="8155184" y="33947"/>
            <a:ext cx="876879" cy="3992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jercicios e imagen">
  <p:cSld name="SECTION_TITLE_AND_DESCRIPTION">
    <p:spTree>
      <p:nvGrpSpPr>
        <p:cNvPr id="83" name="Shape 83"/>
        <p:cNvGrpSpPr/>
        <p:nvPr/>
      </p:nvGrpSpPr>
      <p:grpSpPr>
        <a:xfrm>
          <a:off x="0" y="0"/>
          <a:ext cx="0" cy="0"/>
          <a:chOff x="0" y="0"/>
          <a:chExt cx="0" cy="0"/>
        </a:xfrm>
      </p:grpSpPr>
      <p:sp>
        <p:nvSpPr>
          <p:cNvPr id="84" name="Google Shape;84;p5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56"/>
          <p:cNvSpPr txBox="1"/>
          <p:nvPr>
            <p:ph type="title"/>
          </p:nvPr>
        </p:nvSpPr>
        <p:spPr>
          <a:xfrm>
            <a:off x="265500" y="7759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3800"/>
              <a:buFont typeface="Montserrat"/>
              <a:buNone/>
              <a:defRPr sz="3800">
                <a:latin typeface="Montserrat"/>
                <a:ea typeface="Montserrat"/>
                <a:cs typeface="Montserrat"/>
                <a:sym typeface="Montserrat"/>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86" name="Google Shape;86;p56"/>
          <p:cNvSpPr txBox="1"/>
          <p:nvPr>
            <p:ph idx="1" type="subTitle"/>
          </p:nvPr>
        </p:nvSpPr>
        <p:spPr>
          <a:xfrm>
            <a:off x="265500" y="24982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Montserrat"/>
              <a:buNone/>
              <a:defRPr sz="2100">
                <a:latin typeface="Montserrat"/>
                <a:ea typeface="Montserrat"/>
                <a:cs typeface="Montserrat"/>
                <a:sym typeface="Montserrat"/>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7" name="Google Shape;87;p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
        <p:nvSpPr>
          <p:cNvPr id="88" name="Google Shape;88;p56"/>
          <p:cNvSpPr/>
          <p:nvPr/>
        </p:nvSpPr>
        <p:spPr>
          <a:xfrm>
            <a:off x="4572150" y="-18175"/>
            <a:ext cx="4572000" cy="51618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89" name="Google Shape;89;p56"/>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90" name="Google Shape;90;p56"/>
          <p:cNvPicPr preferRelativeResize="0"/>
          <p:nvPr/>
        </p:nvPicPr>
        <p:blipFill rotWithShape="1">
          <a:blip r:embed="rId3">
            <a:alphaModFix/>
          </a:blip>
          <a:srcRect b="0" l="0" r="0" t="0"/>
          <a:stretch/>
        </p:blipFill>
        <p:spPr>
          <a:xfrm>
            <a:off x="3506975" y="4699100"/>
            <a:ext cx="558475" cy="300725"/>
          </a:xfrm>
          <a:prstGeom prst="rect">
            <a:avLst/>
          </a:prstGeom>
          <a:noFill/>
          <a:ln>
            <a:noFill/>
          </a:ln>
        </p:spPr>
      </p:pic>
      <p:pic>
        <p:nvPicPr>
          <p:cNvPr id="91" name="Google Shape;91;p56"/>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s">
  <p:cSld name="CAPTION_ONLY">
    <p:spTree>
      <p:nvGrpSpPr>
        <p:cNvPr id="92" name="Shape 92"/>
        <p:cNvGrpSpPr/>
        <p:nvPr/>
      </p:nvGrpSpPr>
      <p:grpSpPr>
        <a:xfrm>
          <a:off x="0" y="0"/>
          <a:ext cx="0" cy="0"/>
          <a:chOff x="0" y="0"/>
          <a:chExt cx="0" cy="0"/>
        </a:xfrm>
      </p:grpSpPr>
      <p:sp>
        <p:nvSpPr>
          <p:cNvPr id="93" name="Google Shape;93;p57"/>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57"/>
          <p:cNvSpPr txBox="1"/>
          <p:nvPr>
            <p:ph idx="1" type="body"/>
          </p:nvPr>
        </p:nvSpPr>
        <p:spPr>
          <a:xfrm>
            <a:off x="433800" y="1715975"/>
            <a:ext cx="8203800" cy="14820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000"/>
              <a:buFont typeface="Montserrat"/>
              <a:buNone/>
              <a:defRPr i="1" sz="2000">
                <a:latin typeface="Montserrat"/>
                <a:ea typeface="Montserrat"/>
                <a:cs typeface="Montserrat"/>
                <a:sym typeface="Montserrat"/>
              </a:defRPr>
            </a:lvl1pPr>
          </a:lstStyle>
          <a:p/>
        </p:txBody>
      </p:sp>
      <p:pic>
        <p:nvPicPr>
          <p:cNvPr id="95" name="Google Shape;95;p57"/>
          <p:cNvPicPr preferRelativeResize="0"/>
          <p:nvPr/>
        </p:nvPicPr>
        <p:blipFill rotWithShape="1">
          <a:blip r:embed="rId2">
            <a:alphaModFix/>
          </a:blip>
          <a:srcRect b="0" l="0" r="0" t="0"/>
          <a:stretch/>
        </p:blipFill>
        <p:spPr>
          <a:xfrm>
            <a:off x="127225" y="906000"/>
            <a:ext cx="1429649" cy="936662"/>
          </a:xfrm>
          <a:prstGeom prst="rect">
            <a:avLst/>
          </a:prstGeom>
          <a:noFill/>
          <a:ln>
            <a:noFill/>
          </a:ln>
        </p:spPr>
      </p:pic>
      <p:pic>
        <p:nvPicPr>
          <p:cNvPr id="96" name="Google Shape;96;p57"/>
          <p:cNvPicPr preferRelativeResize="0"/>
          <p:nvPr/>
        </p:nvPicPr>
        <p:blipFill rotWithShape="1">
          <a:blip r:embed="rId3">
            <a:alphaModFix/>
          </a:blip>
          <a:srcRect b="0" l="0" r="0" t="0"/>
          <a:stretch/>
        </p:blipFill>
        <p:spPr>
          <a:xfrm>
            <a:off x="7632800" y="2758064"/>
            <a:ext cx="1385650" cy="907836"/>
          </a:xfrm>
          <a:prstGeom prst="rect">
            <a:avLst/>
          </a:prstGeom>
          <a:noFill/>
          <a:ln>
            <a:noFill/>
          </a:ln>
        </p:spPr>
      </p:pic>
      <p:sp>
        <p:nvSpPr>
          <p:cNvPr id="97" name="Google Shape;97;p57"/>
          <p:cNvSpPr txBox="1"/>
          <p:nvPr/>
        </p:nvSpPr>
        <p:spPr>
          <a:xfrm>
            <a:off x="432025" y="3792225"/>
            <a:ext cx="8401800" cy="4002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s" sz="1400" u="none" cap="none" strike="noStrike">
                <a:solidFill>
                  <a:schemeClr val="dk1"/>
                </a:solidFill>
                <a:latin typeface="Montserrat"/>
                <a:ea typeface="Montserrat"/>
                <a:cs typeface="Montserrat"/>
                <a:sym typeface="Montserrat"/>
              </a:rPr>
              <a:t>Autor/as/es:</a:t>
            </a:r>
            <a:endParaRPr b="1" i="0" sz="1400" u="none" cap="none" strike="noStrike">
              <a:solidFill>
                <a:schemeClr val="dk1"/>
              </a:solidFill>
              <a:latin typeface="Montserrat"/>
              <a:ea typeface="Montserrat"/>
              <a:cs typeface="Montserrat"/>
              <a:sym typeface="Montserrat"/>
            </a:endParaRPr>
          </a:p>
        </p:txBody>
      </p:sp>
      <p:pic>
        <p:nvPicPr>
          <p:cNvPr id="98" name="Google Shape;98;p57"/>
          <p:cNvPicPr preferRelativeResize="0"/>
          <p:nvPr/>
        </p:nvPicPr>
        <p:blipFill rotWithShape="1">
          <a:blip r:embed="rId4">
            <a:alphaModFix/>
          </a:blip>
          <a:srcRect b="0" l="0" r="0" t="0"/>
          <a:stretch/>
        </p:blipFill>
        <p:spPr>
          <a:xfrm>
            <a:off x="8155184" y="33947"/>
            <a:ext cx="876879" cy="399275"/>
          </a:xfrm>
          <a:prstGeom prst="rect">
            <a:avLst/>
          </a:prstGeom>
          <a:noFill/>
          <a:ln>
            <a:noFill/>
          </a:ln>
        </p:spPr>
      </p:pic>
      <p:pic>
        <p:nvPicPr>
          <p:cNvPr id="99" name="Google Shape;99;p57"/>
          <p:cNvPicPr preferRelativeResize="0"/>
          <p:nvPr/>
        </p:nvPicPr>
        <p:blipFill rotWithShape="1">
          <a:blip r:embed="rId5">
            <a:alphaModFix/>
          </a:blip>
          <a:srcRect b="0" l="0" r="0" t="0"/>
          <a:stretch/>
        </p:blipFill>
        <p:spPr>
          <a:xfrm>
            <a:off x="8078975" y="4699100"/>
            <a:ext cx="558475" cy="300725"/>
          </a:xfrm>
          <a:prstGeom prst="rect">
            <a:avLst/>
          </a:prstGeom>
          <a:noFill/>
          <a:ln>
            <a:noFill/>
          </a:ln>
        </p:spPr>
      </p:pic>
      <p:sp>
        <p:nvSpPr>
          <p:cNvPr id="100" name="Google Shape;100;p57"/>
          <p:cNvSpPr txBox="1"/>
          <p:nvPr>
            <p:ph type="title"/>
          </p:nvPr>
        </p:nvSpPr>
        <p:spPr>
          <a:xfrm>
            <a:off x="1766475" y="3773600"/>
            <a:ext cx="7145100" cy="300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500"/>
              <a:buFont typeface="Montserrat Medium"/>
              <a:buNone/>
              <a:defRPr sz="15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1" name="Google Shape;101;p57"/>
          <p:cNvSpPr txBox="1"/>
          <p:nvPr>
            <p:ph idx="2" type="title"/>
          </p:nvPr>
        </p:nvSpPr>
        <p:spPr>
          <a:xfrm>
            <a:off x="432025" y="83275"/>
            <a:ext cx="7145100" cy="3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500"/>
              <a:buFont typeface="Montserrat SemiBold"/>
              <a:buNone/>
              <a:defRPr sz="1500">
                <a:latin typeface="Montserrat SemiBold"/>
                <a:ea typeface="Montserrat SemiBold"/>
                <a:cs typeface="Montserrat SemiBold"/>
                <a:sym typeface="Montserrat SemiBold"/>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102" name="Google Shape;102;p57"/>
          <p:cNvPicPr preferRelativeResize="0"/>
          <p:nvPr/>
        </p:nvPicPr>
        <p:blipFill rotWithShape="1">
          <a:blip r:embed="rId6">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72">
          <p15:clr>
            <a:srgbClr val="FA7B17"/>
          </p15:clr>
        </p15:guide>
        <p15:guide id="2" pos="5441">
          <p15:clr>
            <a:srgbClr val="FA7B17"/>
          </p15:clr>
        </p15:guide>
        <p15:guide id="3" orient="horz" pos="2551">
          <p15:clr>
            <a:srgbClr val="FA7B17"/>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tarea y consigna">
  <p:cSld name="BIG_NUMBER">
    <p:spTree>
      <p:nvGrpSpPr>
        <p:cNvPr id="103" name="Shape 103"/>
        <p:cNvGrpSpPr/>
        <p:nvPr/>
      </p:nvGrpSpPr>
      <p:grpSpPr>
        <a:xfrm>
          <a:off x="0" y="0"/>
          <a:ext cx="0" cy="0"/>
          <a:chOff x="0" y="0"/>
          <a:chExt cx="0" cy="0"/>
        </a:xfrm>
      </p:grpSpPr>
      <p:sp>
        <p:nvSpPr>
          <p:cNvPr id="104" name="Google Shape;104;p58"/>
          <p:cNvSpPr/>
          <p:nvPr/>
        </p:nvSpPr>
        <p:spPr>
          <a:xfrm>
            <a:off x="-13650" y="432892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5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pic>
        <p:nvPicPr>
          <p:cNvPr id="106" name="Google Shape;106;p58"/>
          <p:cNvPicPr preferRelativeResize="0"/>
          <p:nvPr/>
        </p:nvPicPr>
        <p:blipFill rotWithShape="1">
          <a:blip r:embed="rId2">
            <a:alphaModFix/>
          </a:blip>
          <a:srcRect b="0" l="0" r="0" t="0"/>
          <a:stretch/>
        </p:blipFill>
        <p:spPr>
          <a:xfrm>
            <a:off x="4026135" y="4508338"/>
            <a:ext cx="1091725" cy="497100"/>
          </a:xfrm>
          <a:prstGeom prst="rect">
            <a:avLst/>
          </a:prstGeom>
          <a:noFill/>
          <a:ln>
            <a:noFill/>
          </a:ln>
        </p:spPr>
      </p:pic>
      <p:pic>
        <p:nvPicPr>
          <p:cNvPr id="107" name="Google Shape;107;p58"/>
          <p:cNvPicPr preferRelativeResize="0"/>
          <p:nvPr/>
        </p:nvPicPr>
        <p:blipFill rotWithShape="1">
          <a:blip r:embed="rId3">
            <a:alphaModFix/>
          </a:blip>
          <a:srcRect b="0" l="0" r="0" t="0"/>
          <a:stretch/>
        </p:blipFill>
        <p:spPr>
          <a:xfrm>
            <a:off x="0" y="4264238"/>
            <a:ext cx="1163080" cy="792599"/>
          </a:xfrm>
          <a:prstGeom prst="rect">
            <a:avLst/>
          </a:prstGeom>
          <a:noFill/>
          <a:ln>
            <a:noFill/>
          </a:ln>
        </p:spPr>
      </p:pic>
      <p:pic>
        <p:nvPicPr>
          <p:cNvPr id="108" name="Google Shape;108;p58"/>
          <p:cNvPicPr preferRelativeResize="0"/>
          <p:nvPr/>
        </p:nvPicPr>
        <p:blipFill rotWithShape="1">
          <a:blip r:embed="rId4">
            <a:alphaModFix/>
          </a:blip>
          <a:srcRect b="0" l="0" r="0" t="0"/>
          <a:stretch/>
        </p:blipFill>
        <p:spPr>
          <a:xfrm>
            <a:off x="7910675" y="4073939"/>
            <a:ext cx="1365875" cy="1365875"/>
          </a:xfrm>
          <a:prstGeom prst="rect">
            <a:avLst/>
          </a:prstGeom>
          <a:noFill/>
          <a:ln>
            <a:noFill/>
          </a:ln>
        </p:spPr>
      </p:pic>
      <p:sp>
        <p:nvSpPr>
          <p:cNvPr id="109" name="Google Shape;109;p58"/>
          <p:cNvSpPr txBox="1"/>
          <p:nvPr>
            <p:ph type="title"/>
          </p:nvPr>
        </p:nvSpPr>
        <p:spPr>
          <a:xfrm>
            <a:off x="432025" y="187325"/>
            <a:ext cx="7982100" cy="4971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600"/>
              <a:buFont typeface="Montserrat Medium"/>
              <a:buNone/>
              <a:defRPr sz="2600">
                <a:latin typeface="Montserrat Medium"/>
                <a:ea typeface="Montserrat Medium"/>
                <a:cs typeface="Montserrat Medium"/>
                <a:sym typeface="Montserrat Medium"/>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10" name="Google Shape;110;p58"/>
          <p:cNvSpPr txBox="1"/>
          <p:nvPr>
            <p:ph idx="1" type="body"/>
          </p:nvPr>
        </p:nvSpPr>
        <p:spPr>
          <a:xfrm>
            <a:off x="432025" y="847675"/>
            <a:ext cx="8280000" cy="3318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Font typeface="Montserrat"/>
              <a:buChar char="●"/>
              <a:defRPr>
                <a:latin typeface="Montserrat"/>
                <a:ea typeface="Montserrat"/>
                <a:cs typeface="Montserrat"/>
                <a:sym typeface="Montserrat"/>
              </a:defRPr>
            </a:lvl1pPr>
            <a:lvl2pPr indent="-317500" lvl="1" marL="914400" algn="l">
              <a:lnSpc>
                <a:spcPct val="115000"/>
              </a:lnSpc>
              <a:spcBef>
                <a:spcPts val="0"/>
              </a:spcBef>
              <a:spcAft>
                <a:spcPts val="0"/>
              </a:spcAft>
              <a:buSzPts val="1400"/>
              <a:buFont typeface="Montserrat"/>
              <a:buChar char="○"/>
              <a:defRPr>
                <a:latin typeface="Montserrat"/>
                <a:ea typeface="Montserrat"/>
                <a:cs typeface="Montserrat"/>
                <a:sym typeface="Montserrat"/>
              </a:defRPr>
            </a:lvl2pPr>
            <a:lvl3pPr indent="-317500" lvl="2" marL="1371600" algn="l">
              <a:lnSpc>
                <a:spcPct val="115000"/>
              </a:lnSpc>
              <a:spcBef>
                <a:spcPts val="0"/>
              </a:spcBef>
              <a:spcAft>
                <a:spcPts val="0"/>
              </a:spcAft>
              <a:buSzPts val="1400"/>
              <a:buFont typeface="Montserrat"/>
              <a:buChar char="■"/>
              <a:defRPr>
                <a:latin typeface="Montserrat"/>
                <a:ea typeface="Montserrat"/>
                <a:cs typeface="Montserrat"/>
                <a:sym typeface="Montserrat"/>
              </a:defRPr>
            </a:lvl3pPr>
            <a:lvl4pPr indent="-317500" lvl="3" marL="1828800" algn="l">
              <a:lnSpc>
                <a:spcPct val="115000"/>
              </a:lnSpc>
              <a:spcBef>
                <a:spcPts val="0"/>
              </a:spcBef>
              <a:spcAft>
                <a:spcPts val="0"/>
              </a:spcAft>
              <a:buSzPts val="1400"/>
              <a:buFont typeface="Montserrat"/>
              <a:buChar char="●"/>
              <a:defRPr>
                <a:latin typeface="Montserrat"/>
                <a:ea typeface="Montserrat"/>
                <a:cs typeface="Montserrat"/>
                <a:sym typeface="Montserrat"/>
              </a:defRPr>
            </a:lvl4pPr>
            <a:lvl5pPr indent="-317500" lvl="4" marL="2286000" algn="l">
              <a:lnSpc>
                <a:spcPct val="115000"/>
              </a:lnSpc>
              <a:spcBef>
                <a:spcPts val="0"/>
              </a:spcBef>
              <a:spcAft>
                <a:spcPts val="0"/>
              </a:spcAft>
              <a:buSzPts val="1400"/>
              <a:buFont typeface="Montserrat"/>
              <a:buChar char="○"/>
              <a:defRPr>
                <a:latin typeface="Montserrat"/>
                <a:ea typeface="Montserrat"/>
                <a:cs typeface="Montserrat"/>
                <a:sym typeface="Montserrat"/>
              </a:defRPr>
            </a:lvl5pPr>
            <a:lvl6pPr indent="-317500" lvl="5" marL="2743200" algn="l">
              <a:lnSpc>
                <a:spcPct val="115000"/>
              </a:lnSpc>
              <a:spcBef>
                <a:spcPts val="0"/>
              </a:spcBef>
              <a:spcAft>
                <a:spcPts val="0"/>
              </a:spcAft>
              <a:buSzPts val="1400"/>
              <a:buFont typeface="Montserrat"/>
              <a:buChar char="■"/>
              <a:defRPr>
                <a:latin typeface="Montserrat"/>
                <a:ea typeface="Montserrat"/>
                <a:cs typeface="Montserrat"/>
                <a:sym typeface="Montserrat"/>
              </a:defRPr>
            </a:lvl6pPr>
            <a:lvl7pPr indent="-317500" lvl="6" marL="3200400" algn="l">
              <a:lnSpc>
                <a:spcPct val="115000"/>
              </a:lnSpc>
              <a:spcBef>
                <a:spcPts val="0"/>
              </a:spcBef>
              <a:spcAft>
                <a:spcPts val="0"/>
              </a:spcAft>
              <a:buSzPts val="1400"/>
              <a:buFont typeface="Montserrat"/>
              <a:buChar char="●"/>
              <a:defRPr>
                <a:latin typeface="Montserrat"/>
                <a:ea typeface="Montserrat"/>
                <a:cs typeface="Montserrat"/>
                <a:sym typeface="Montserrat"/>
              </a:defRPr>
            </a:lvl7pPr>
            <a:lvl8pPr indent="-317500" lvl="7" marL="3657600" algn="l">
              <a:lnSpc>
                <a:spcPct val="115000"/>
              </a:lnSpc>
              <a:spcBef>
                <a:spcPts val="0"/>
              </a:spcBef>
              <a:spcAft>
                <a:spcPts val="0"/>
              </a:spcAft>
              <a:buSzPts val="1400"/>
              <a:buFont typeface="Montserrat"/>
              <a:buChar char="○"/>
              <a:defRPr>
                <a:latin typeface="Montserrat"/>
                <a:ea typeface="Montserrat"/>
                <a:cs typeface="Montserrat"/>
                <a:sym typeface="Montserrat"/>
              </a:defRPr>
            </a:lvl8pPr>
            <a:lvl9pPr indent="-317500" lvl="8" marL="4114800" algn="l">
              <a:lnSpc>
                <a:spcPct val="115000"/>
              </a:lnSpc>
              <a:spcBef>
                <a:spcPts val="0"/>
              </a:spcBef>
              <a:spcAft>
                <a:spcPts val="0"/>
              </a:spcAft>
              <a:buSzPts val="1400"/>
              <a:buFont typeface="Montserrat"/>
              <a:buChar char="■"/>
              <a:defRPr>
                <a:latin typeface="Montserrat"/>
                <a:ea typeface="Montserrat"/>
                <a:cs typeface="Montserrat"/>
                <a:sym typeface="Montserrat"/>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ase 0">
  <p:cSld name="BLANK_1">
    <p:spTree>
      <p:nvGrpSpPr>
        <p:cNvPr id="111" name="Shape 111"/>
        <p:cNvGrpSpPr/>
        <p:nvPr/>
      </p:nvGrpSpPr>
      <p:grpSpPr>
        <a:xfrm>
          <a:off x="0" y="0"/>
          <a:ext cx="0" cy="0"/>
          <a:chOff x="0" y="0"/>
          <a:chExt cx="0" cy="0"/>
        </a:xfrm>
      </p:grpSpPr>
      <p:sp>
        <p:nvSpPr>
          <p:cNvPr id="112" name="Google Shape;112;p59"/>
          <p:cNvSpPr/>
          <p:nvPr/>
        </p:nvSpPr>
        <p:spPr>
          <a:xfrm>
            <a:off x="212425" y="1172325"/>
            <a:ext cx="8636100" cy="436800"/>
          </a:xfrm>
          <a:prstGeom prst="chevron">
            <a:avLst>
              <a:gd fmla="val 50000"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113" name="Google Shape;113;p59"/>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59"/>
          <p:cNvSpPr/>
          <p:nvPr/>
        </p:nvSpPr>
        <p:spPr>
          <a:xfrm>
            <a:off x="6745000" y="8084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59"/>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16" name="Google Shape;116;p59"/>
          <p:cNvSpPr txBox="1"/>
          <p:nvPr/>
        </p:nvSpPr>
        <p:spPr>
          <a:xfrm>
            <a:off x="6134350" y="2150250"/>
            <a:ext cx="2397900" cy="21216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17" name="Google Shape;117;p59"/>
          <p:cNvSpPr txBox="1"/>
          <p:nvPr>
            <p:ph type="title"/>
          </p:nvPr>
        </p:nvSpPr>
        <p:spPr>
          <a:xfrm>
            <a:off x="3331525" y="2159925"/>
            <a:ext cx="2397900" cy="2121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8" name="Google Shape;118;p59"/>
          <p:cNvSpPr txBox="1"/>
          <p:nvPr>
            <p:ph idx="2" type="title"/>
          </p:nvPr>
        </p:nvSpPr>
        <p:spPr>
          <a:xfrm>
            <a:off x="6134350" y="2196275"/>
            <a:ext cx="2397900" cy="2075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9" name="Google Shape;119;p59"/>
          <p:cNvSpPr txBox="1"/>
          <p:nvPr>
            <p:ph idx="3" type="title"/>
          </p:nvPr>
        </p:nvSpPr>
        <p:spPr>
          <a:xfrm>
            <a:off x="4039950" y="116422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Font typeface="Montserrat"/>
              <a:buNone/>
              <a:defRPr b="1" sz="14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0" name="Google Shape;120;p59"/>
          <p:cNvSpPr txBox="1"/>
          <p:nvPr>
            <p:ph idx="4" type="title"/>
          </p:nvPr>
        </p:nvSpPr>
        <p:spPr>
          <a:xfrm>
            <a:off x="6877450" y="116422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1" name="Google Shape;121;p59"/>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2" name="Google Shape;122;p59"/>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123" name="Google Shape;123;p59"/>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pic>
        <p:nvPicPr>
          <p:cNvPr id="124" name="Google Shape;124;p59"/>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Última clase">
  <p:cSld name="BLANK_1_1_1">
    <p:spTree>
      <p:nvGrpSpPr>
        <p:cNvPr id="125" name="Shape 125"/>
        <p:cNvGrpSpPr/>
        <p:nvPr/>
      </p:nvGrpSpPr>
      <p:grpSpPr>
        <a:xfrm>
          <a:off x="0" y="0"/>
          <a:ext cx="0" cy="0"/>
          <a:chOff x="0" y="0"/>
          <a:chExt cx="0" cy="0"/>
        </a:xfrm>
      </p:grpSpPr>
      <p:sp>
        <p:nvSpPr>
          <p:cNvPr id="126" name="Google Shape;126;p60"/>
          <p:cNvSpPr/>
          <p:nvPr/>
        </p:nvSpPr>
        <p:spPr>
          <a:xfrm>
            <a:off x="212425" y="1172325"/>
            <a:ext cx="4818000" cy="436800"/>
          </a:xfrm>
          <a:prstGeom prst="chevron">
            <a:avLst>
              <a:gd fmla="val 45084"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127" name="Google Shape;127;p60"/>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60"/>
          <p:cNvSpPr/>
          <p:nvPr/>
        </p:nvSpPr>
        <p:spPr>
          <a:xfrm>
            <a:off x="1139350" y="7922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60"/>
          <p:cNvSpPr txBox="1"/>
          <p:nvPr/>
        </p:nvSpPr>
        <p:spPr>
          <a:xfrm>
            <a:off x="528700" y="2150250"/>
            <a:ext cx="2397900" cy="21312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30" name="Google Shape;130;p60"/>
          <p:cNvSpPr txBox="1"/>
          <p:nvPr>
            <p:ph type="title"/>
          </p:nvPr>
        </p:nvSpPr>
        <p:spPr>
          <a:xfrm>
            <a:off x="1271800" y="115937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31" name="Google Shape;131;p60"/>
          <p:cNvSpPr txBox="1"/>
          <p:nvPr>
            <p:ph idx="2" type="title"/>
          </p:nvPr>
        </p:nvSpPr>
        <p:spPr>
          <a:xfrm>
            <a:off x="3938175" y="1159375"/>
            <a:ext cx="109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Font typeface="Montserrat"/>
              <a:buNone/>
              <a:defRPr b="1" sz="1400">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32" name="Google Shape;132;p60"/>
          <p:cNvSpPr txBox="1"/>
          <p:nvPr>
            <p:ph idx="3" type="title"/>
          </p:nvPr>
        </p:nvSpPr>
        <p:spPr>
          <a:xfrm>
            <a:off x="532575" y="2150850"/>
            <a:ext cx="2397900" cy="2112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3" name="Google Shape;133;p60"/>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4" name="Google Shape;134;p60"/>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135" name="Google Shape;135;p60"/>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sp>
        <p:nvSpPr>
          <p:cNvPr id="136" name="Google Shape;136;p60"/>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37" name="Google Shape;137;p60"/>
          <p:cNvSpPr txBox="1"/>
          <p:nvPr>
            <p:ph idx="4" type="title"/>
          </p:nvPr>
        </p:nvSpPr>
        <p:spPr>
          <a:xfrm>
            <a:off x="3331525" y="2159925"/>
            <a:ext cx="2397900" cy="2121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138" name="Google Shape;138;p60"/>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con título y subtítulo" type="title">
  <p:cSld name="TITLE">
    <p:spTree>
      <p:nvGrpSpPr>
        <p:cNvPr id="17" name="Shape 17"/>
        <p:cNvGrpSpPr/>
        <p:nvPr/>
      </p:nvGrpSpPr>
      <p:grpSpPr>
        <a:xfrm>
          <a:off x="0" y="0"/>
          <a:ext cx="0" cy="0"/>
          <a:chOff x="0" y="0"/>
          <a:chExt cx="0" cy="0"/>
        </a:xfrm>
      </p:grpSpPr>
      <p:sp>
        <p:nvSpPr>
          <p:cNvPr id="18" name="Google Shape;18;p48"/>
          <p:cNvSpPr/>
          <p:nvPr/>
        </p:nvSpPr>
        <p:spPr>
          <a:xfrm>
            <a:off x="-13650" y="432892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48"/>
          <p:cNvSpPr txBox="1"/>
          <p:nvPr>
            <p:ph type="ctrTitle"/>
          </p:nvPr>
        </p:nvSpPr>
        <p:spPr>
          <a:xfrm>
            <a:off x="311700" y="1226800"/>
            <a:ext cx="8520600" cy="1570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rgbClr val="333333"/>
              </a:buClr>
              <a:buSzPts val="4900"/>
              <a:buFont typeface="Montserrat"/>
              <a:buNone/>
              <a:defRPr b="1" sz="49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0" name="Google Shape;20;p48"/>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21" name="Google Shape;21;p48"/>
          <p:cNvPicPr preferRelativeResize="0"/>
          <p:nvPr/>
        </p:nvPicPr>
        <p:blipFill rotWithShape="1">
          <a:blip r:embed="rId2">
            <a:alphaModFix/>
          </a:blip>
          <a:srcRect b="0" l="0" r="0" t="0"/>
          <a:stretch/>
        </p:blipFill>
        <p:spPr>
          <a:xfrm>
            <a:off x="7910675" y="4073939"/>
            <a:ext cx="1365875" cy="1365875"/>
          </a:xfrm>
          <a:prstGeom prst="rect">
            <a:avLst/>
          </a:prstGeom>
          <a:noFill/>
          <a:ln>
            <a:noFill/>
          </a:ln>
        </p:spPr>
      </p:pic>
      <p:sp>
        <p:nvSpPr>
          <p:cNvPr id="22" name="Google Shape;22;p48"/>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3" name="Google Shape;23;p48"/>
          <p:cNvPicPr preferRelativeResize="0"/>
          <p:nvPr/>
        </p:nvPicPr>
        <p:blipFill rotWithShape="1">
          <a:blip r:embed="rId3">
            <a:alphaModFix/>
          </a:blip>
          <a:srcRect b="0" l="0" r="0" t="0"/>
          <a:stretch/>
        </p:blipFill>
        <p:spPr>
          <a:xfrm>
            <a:off x="8155184" y="33947"/>
            <a:ext cx="876879" cy="399275"/>
          </a:xfrm>
          <a:prstGeom prst="rect">
            <a:avLst/>
          </a:prstGeom>
          <a:noFill/>
          <a:ln>
            <a:noFill/>
          </a:ln>
        </p:spPr>
      </p:pic>
      <p:pic>
        <p:nvPicPr>
          <p:cNvPr id="24" name="Google Shape;24;p48"/>
          <p:cNvPicPr preferRelativeResize="0"/>
          <p:nvPr/>
        </p:nvPicPr>
        <p:blipFill rotWithShape="1">
          <a:blip r:embed="rId4">
            <a:alphaModFix/>
          </a:blip>
          <a:srcRect b="0" l="0" r="0" t="0"/>
          <a:stretch/>
        </p:blipFill>
        <p:spPr>
          <a:xfrm>
            <a:off x="0" y="4264238"/>
            <a:ext cx="1163080" cy="792599"/>
          </a:xfrm>
          <a:prstGeom prst="rect">
            <a:avLst/>
          </a:prstGeom>
          <a:noFill/>
          <a:ln>
            <a:noFill/>
          </a:ln>
        </p:spPr>
      </p:pic>
    </p:spTree>
  </p:cSld>
  <p:clrMapOvr>
    <a:masterClrMapping/>
  </p:clrMapOvr>
  <p:extLst>
    <p:ext uri="{DCECCB84-F9BA-43D5-87BE-67443E8EF086}">
      <p15:sldGuideLst>
        <p15:guide id="1" pos="5413">
          <p15:clr>
            <a:srgbClr val="FA7B17"/>
          </p15:clr>
        </p15:guide>
        <p15:guide id="2" pos="347">
          <p15:clr>
            <a:srgbClr val="FA7B17"/>
          </p15:clr>
        </p15:guide>
        <p15:guide id="3" orient="horz" pos="2778">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ase 2 - 37">
  <p:cSld name="BLANK_1_1">
    <p:spTree>
      <p:nvGrpSpPr>
        <p:cNvPr id="25" name="Shape 25"/>
        <p:cNvGrpSpPr/>
        <p:nvPr/>
      </p:nvGrpSpPr>
      <p:grpSpPr>
        <a:xfrm>
          <a:off x="0" y="0"/>
          <a:ext cx="0" cy="0"/>
          <a:chOff x="0" y="0"/>
          <a:chExt cx="0" cy="0"/>
        </a:xfrm>
      </p:grpSpPr>
      <p:sp>
        <p:nvSpPr>
          <p:cNvPr id="26" name="Google Shape;26;p49"/>
          <p:cNvSpPr/>
          <p:nvPr/>
        </p:nvSpPr>
        <p:spPr>
          <a:xfrm>
            <a:off x="212425" y="1172325"/>
            <a:ext cx="8636100" cy="436800"/>
          </a:xfrm>
          <a:prstGeom prst="chevron">
            <a:avLst>
              <a:gd fmla="val 50000"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27" name="Google Shape;27;p49"/>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49"/>
          <p:cNvSpPr/>
          <p:nvPr/>
        </p:nvSpPr>
        <p:spPr>
          <a:xfrm>
            <a:off x="1139350" y="7922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49"/>
          <p:cNvSpPr/>
          <p:nvPr/>
        </p:nvSpPr>
        <p:spPr>
          <a:xfrm>
            <a:off x="6745000" y="8084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49"/>
          <p:cNvSpPr txBox="1"/>
          <p:nvPr/>
        </p:nvSpPr>
        <p:spPr>
          <a:xfrm>
            <a:off x="528700" y="2150250"/>
            <a:ext cx="2397900" cy="21312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31" name="Google Shape;31;p49"/>
          <p:cNvSpPr txBox="1"/>
          <p:nvPr/>
        </p:nvSpPr>
        <p:spPr>
          <a:xfrm>
            <a:off x="6134350" y="2150250"/>
            <a:ext cx="2397900" cy="21216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32" name="Google Shape;32;p49"/>
          <p:cNvSpPr txBox="1"/>
          <p:nvPr>
            <p:ph type="title"/>
          </p:nvPr>
        </p:nvSpPr>
        <p:spPr>
          <a:xfrm>
            <a:off x="1271800" y="115937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33" name="Google Shape;33;p49"/>
          <p:cNvSpPr txBox="1"/>
          <p:nvPr>
            <p:ph idx="2" type="title"/>
          </p:nvPr>
        </p:nvSpPr>
        <p:spPr>
          <a:xfrm>
            <a:off x="3938175" y="1159375"/>
            <a:ext cx="109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Font typeface="Montserrat"/>
              <a:buNone/>
              <a:defRPr b="1" sz="1400">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34" name="Google Shape;34;p49"/>
          <p:cNvSpPr txBox="1"/>
          <p:nvPr>
            <p:ph idx="3" type="title"/>
          </p:nvPr>
        </p:nvSpPr>
        <p:spPr>
          <a:xfrm>
            <a:off x="6877450" y="1159388"/>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35" name="Google Shape;35;p49"/>
          <p:cNvSpPr txBox="1"/>
          <p:nvPr>
            <p:ph idx="4" type="title"/>
          </p:nvPr>
        </p:nvSpPr>
        <p:spPr>
          <a:xfrm>
            <a:off x="532575" y="2150850"/>
            <a:ext cx="2397900" cy="2112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6" name="Google Shape;36;p49"/>
          <p:cNvSpPr txBox="1"/>
          <p:nvPr>
            <p:ph idx="5" type="title"/>
          </p:nvPr>
        </p:nvSpPr>
        <p:spPr>
          <a:xfrm>
            <a:off x="6130475" y="2159925"/>
            <a:ext cx="2397900" cy="2112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7" name="Google Shape;37;p49"/>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8" name="Google Shape;38;p49"/>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39" name="Google Shape;39;p49"/>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sp>
        <p:nvSpPr>
          <p:cNvPr id="40" name="Google Shape;40;p49"/>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41" name="Google Shape;41;p49"/>
          <p:cNvSpPr txBox="1"/>
          <p:nvPr>
            <p:ph idx="6" type="title"/>
          </p:nvPr>
        </p:nvSpPr>
        <p:spPr>
          <a:xfrm>
            <a:off x="3331525" y="2159925"/>
            <a:ext cx="2397900" cy="2121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42" name="Google Shape;42;p49"/>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cepto destacado y explicación">
  <p:cSld name="TITLE_1">
    <p:spTree>
      <p:nvGrpSpPr>
        <p:cNvPr id="43" name="Shape 43"/>
        <p:cNvGrpSpPr/>
        <p:nvPr/>
      </p:nvGrpSpPr>
      <p:grpSpPr>
        <a:xfrm>
          <a:off x="0" y="0"/>
          <a:ext cx="0" cy="0"/>
          <a:chOff x="0" y="0"/>
          <a:chExt cx="0" cy="0"/>
        </a:xfrm>
      </p:grpSpPr>
      <p:sp>
        <p:nvSpPr>
          <p:cNvPr id="44" name="Google Shape;44;p50"/>
          <p:cNvSpPr/>
          <p:nvPr/>
        </p:nvSpPr>
        <p:spPr>
          <a:xfrm>
            <a:off x="-27250" y="-18175"/>
            <a:ext cx="9171300" cy="51618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50"/>
          <p:cNvSpPr txBox="1"/>
          <p:nvPr>
            <p:ph type="ctrTitle"/>
          </p:nvPr>
        </p:nvSpPr>
        <p:spPr>
          <a:xfrm>
            <a:off x="550375" y="7600"/>
            <a:ext cx="8043300" cy="15705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4000"/>
              <a:buFont typeface="Montserrat"/>
              <a:buNone/>
              <a:defRPr b="1" sz="4000">
                <a:solidFill>
                  <a:schemeClr val="lt1"/>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46" name="Google Shape;46;p50"/>
          <p:cNvSpPr txBox="1"/>
          <p:nvPr>
            <p:ph idx="1" type="subTitle"/>
          </p:nvPr>
        </p:nvSpPr>
        <p:spPr>
          <a:xfrm>
            <a:off x="550375" y="1614925"/>
            <a:ext cx="8043300" cy="264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700"/>
              <a:buFont typeface="Montserrat Medium"/>
              <a:buNone/>
              <a:defRPr sz="17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47" name="Google Shape;47;p50"/>
          <p:cNvPicPr preferRelativeResize="0"/>
          <p:nvPr/>
        </p:nvPicPr>
        <p:blipFill rotWithShape="1">
          <a:blip r:embed="rId2">
            <a:alphaModFix/>
          </a:blip>
          <a:srcRect b="0" l="0" r="0" t="0"/>
          <a:stretch/>
        </p:blipFill>
        <p:spPr>
          <a:xfrm>
            <a:off x="7910675" y="4073939"/>
            <a:ext cx="1365875" cy="1365875"/>
          </a:xfrm>
          <a:prstGeom prst="rect">
            <a:avLst/>
          </a:prstGeom>
          <a:noFill/>
          <a:ln>
            <a:noFill/>
          </a:ln>
        </p:spPr>
      </p:pic>
      <p:pic>
        <p:nvPicPr>
          <p:cNvPr id="48" name="Google Shape;48;p50"/>
          <p:cNvPicPr preferRelativeResize="0"/>
          <p:nvPr/>
        </p:nvPicPr>
        <p:blipFill rotWithShape="1">
          <a:blip r:embed="rId3">
            <a:alphaModFix/>
          </a:blip>
          <a:srcRect b="0" l="0" r="0" t="0"/>
          <a:stretch/>
        </p:blipFill>
        <p:spPr>
          <a:xfrm>
            <a:off x="8155184" y="33947"/>
            <a:ext cx="876879" cy="399275"/>
          </a:xfrm>
          <a:prstGeom prst="rect">
            <a:avLst/>
          </a:prstGeom>
          <a:noFill/>
          <a:ln>
            <a:noFill/>
          </a:ln>
        </p:spPr>
      </p:pic>
      <p:pic>
        <p:nvPicPr>
          <p:cNvPr id="49" name="Google Shape;49;p50"/>
          <p:cNvPicPr preferRelativeResize="0"/>
          <p:nvPr/>
        </p:nvPicPr>
        <p:blipFill rotWithShape="1">
          <a:blip r:embed="rId4">
            <a:alphaModFix/>
          </a:blip>
          <a:srcRect b="0" l="0" r="0" t="0"/>
          <a:stretch/>
        </p:blipFill>
        <p:spPr>
          <a:xfrm>
            <a:off x="0" y="4264238"/>
            <a:ext cx="1163080" cy="792599"/>
          </a:xfrm>
          <a:prstGeom prst="rect">
            <a:avLst/>
          </a:prstGeom>
          <a:noFill/>
          <a:ln>
            <a:noFill/>
          </a:ln>
        </p:spPr>
      </p:pic>
    </p:spTree>
  </p:cSld>
  <p:clrMapOvr>
    <a:masterClrMapping/>
  </p:clrMapOvr>
  <p:extLst>
    <p:ext uri="{DCECCB84-F9BA-43D5-87BE-67443E8EF086}">
      <p15:sldGuideLst>
        <p15:guide id="1" pos="5413">
          <p15:clr>
            <a:srgbClr val="FA7B17"/>
          </p15:clr>
        </p15:guide>
        <p15:guide id="2" pos="347">
          <p15:clr>
            <a:srgbClr val="FA7B17"/>
          </p15:clr>
        </p15:guide>
        <p15:guide id="3" orient="horz" pos="2778">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0" name="Shape 50"/>
        <p:cNvGrpSpPr/>
        <p:nvPr/>
      </p:nvGrpSpPr>
      <p:grpSpPr>
        <a:xfrm>
          <a:off x="0" y="0"/>
          <a:ext cx="0" cy="0"/>
          <a:chOff x="0" y="0"/>
          <a:chExt cx="0" cy="0"/>
        </a:xfrm>
      </p:grpSpPr>
      <p:sp>
        <p:nvSpPr>
          <p:cNvPr id="51" name="Google Shape;51;p51"/>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700"/>
              <a:buFont typeface="Montserrat Medium"/>
              <a:buNone/>
              <a:defRPr sz="27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2" name="Google Shape;52;p51"/>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Font typeface="Montserrat"/>
              <a:buChar char="●"/>
              <a:defRPr>
                <a:latin typeface="Montserrat"/>
                <a:ea typeface="Montserrat"/>
                <a:cs typeface="Montserrat"/>
                <a:sym typeface="Montserrat"/>
              </a:defRPr>
            </a:lvl1pPr>
            <a:lvl2pPr indent="-317500" lvl="1" marL="914400" algn="l">
              <a:lnSpc>
                <a:spcPct val="115000"/>
              </a:lnSpc>
              <a:spcBef>
                <a:spcPts val="0"/>
              </a:spcBef>
              <a:spcAft>
                <a:spcPts val="0"/>
              </a:spcAft>
              <a:buSzPts val="1400"/>
              <a:buFont typeface="Montserrat"/>
              <a:buChar char="○"/>
              <a:defRPr>
                <a:latin typeface="Montserrat"/>
                <a:ea typeface="Montserrat"/>
                <a:cs typeface="Montserrat"/>
                <a:sym typeface="Montserrat"/>
              </a:defRPr>
            </a:lvl2pPr>
            <a:lvl3pPr indent="-317500" lvl="2" marL="1371600" algn="l">
              <a:lnSpc>
                <a:spcPct val="115000"/>
              </a:lnSpc>
              <a:spcBef>
                <a:spcPts val="0"/>
              </a:spcBef>
              <a:spcAft>
                <a:spcPts val="0"/>
              </a:spcAft>
              <a:buSzPts val="1400"/>
              <a:buFont typeface="Montserrat"/>
              <a:buChar char="■"/>
              <a:defRPr>
                <a:latin typeface="Montserrat"/>
                <a:ea typeface="Montserrat"/>
                <a:cs typeface="Montserrat"/>
                <a:sym typeface="Montserrat"/>
              </a:defRPr>
            </a:lvl3pPr>
            <a:lvl4pPr indent="-317500" lvl="3" marL="1828800" algn="l">
              <a:lnSpc>
                <a:spcPct val="115000"/>
              </a:lnSpc>
              <a:spcBef>
                <a:spcPts val="0"/>
              </a:spcBef>
              <a:spcAft>
                <a:spcPts val="0"/>
              </a:spcAft>
              <a:buSzPts val="1400"/>
              <a:buFont typeface="Montserrat"/>
              <a:buChar char="●"/>
              <a:defRPr>
                <a:latin typeface="Montserrat"/>
                <a:ea typeface="Montserrat"/>
                <a:cs typeface="Montserrat"/>
                <a:sym typeface="Montserrat"/>
              </a:defRPr>
            </a:lvl4pPr>
            <a:lvl5pPr indent="-317500" lvl="4" marL="2286000" algn="l">
              <a:lnSpc>
                <a:spcPct val="115000"/>
              </a:lnSpc>
              <a:spcBef>
                <a:spcPts val="0"/>
              </a:spcBef>
              <a:spcAft>
                <a:spcPts val="0"/>
              </a:spcAft>
              <a:buSzPts val="1400"/>
              <a:buFont typeface="Montserrat"/>
              <a:buChar char="○"/>
              <a:defRPr>
                <a:latin typeface="Montserrat"/>
                <a:ea typeface="Montserrat"/>
                <a:cs typeface="Montserrat"/>
                <a:sym typeface="Montserrat"/>
              </a:defRPr>
            </a:lvl5pPr>
            <a:lvl6pPr indent="-317500" lvl="5" marL="2743200" algn="l">
              <a:lnSpc>
                <a:spcPct val="115000"/>
              </a:lnSpc>
              <a:spcBef>
                <a:spcPts val="0"/>
              </a:spcBef>
              <a:spcAft>
                <a:spcPts val="0"/>
              </a:spcAft>
              <a:buSzPts val="1400"/>
              <a:buFont typeface="Montserrat"/>
              <a:buChar char="■"/>
              <a:defRPr>
                <a:latin typeface="Montserrat"/>
                <a:ea typeface="Montserrat"/>
                <a:cs typeface="Montserrat"/>
                <a:sym typeface="Montserrat"/>
              </a:defRPr>
            </a:lvl6pPr>
            <a:lvl7pPr indent="-317500" lvl="6" marL="3200400" algn="l">
              <a:lnSpc>
                <a:spcPct val="115000"/>
              </a:lnSpc>
              <a:spcBef>
                <a:spcPts val="0"/>
              </a:spcBef>
              <a:spcAft>
                <a:spcPts val="0"/>
              </a:spcAft>
              <a:buSzPts val="1400"/>
              <a:buFont typeface="Montserrat"/>
              <a:buChar char="●"/>
              <a:defRPr>
                <a:latin typeface="Montserrat"/>
                <a:ea typeface="Montserrat"/>
                <a:cs typeface="Montserrat"/>
                <a:sym typeface="Montserrat"/>
              </a:defRPr>
            </a:lvl7pPr>
            <a:lvl8pPr indent="-317500" lvl="7" marL="3657600" algn="l">
              <a:lnSpc>
                <a:spcPct val="115000"/>
              </a:lnSpc>
              <a:spcBef>
                <a:spcPts val="0"/>
              </a:spcBef>
              <a:spcAft>
                <a:spcPts val="0"/>
              </a:spcAft>
              <a:buSzPts val="1400"/>
              <a:buFont typeface="Montserrat"/>
              <a:buChar char="○"/>
              <a:defRPr>
                <a:latin typeface="Montserrat"/>
                <a:ea typeface="Montserrat"/>
                <a:cs typeface="Montserrat"/>
                <a:sym typeface="Montserrat"/>
              </a:defRPr>
            </a:lvl8pPr>
            <a:lvl9pPr indent="-317500" lvl="8" marL="4114800" algn="l">
              <a:lnSpc>
                <a:spcPct val="115000"/>
              </a:lnSpc>
              <a:spcBef>
                <a:spcPts val="0"/>
              </a:spcBef>
              <a:spcAft>
                <a:spcPts val="0"/>
              </a:spcAft>
              <a:buSzPts val="1400"/>
              <a:buFont typeface="Montserrat"/>
              <a:buChar char="■"/>
              <a:defRPr>
                <a:latin typeface="Montserrat"/>
                <a:ea typeface="Montserrat"/>
                <a:cs typeface="Montserrat"/>
                <a:sym typeface="Montserrat"/>
              </a:defRPr>
            </a:lvl9pPr>
          </a:lstStyle>
          <a:p/>
        </p:txBody>
      </p:sp>
      <p:pic>
        <p:nvPicPr>
          <p:cNvPr id="53" name="Google Shape;53;p51"/>
          <p:cNvPicPr preferRelativeResize="0"/>
          <p:nvPr/>
        </p:nvPicPr>
        <p:blipFill rotWithShape="1">
          <a:blip r:embed="rId2">
            <a:alphaModFix/>
          </a:blip>
          <a:srcRect b="0" l="0" r="0" t="0"/>
          <a:stretch/>
        </p:blipFill>
        <p:spPr>
          <a:xfrm>
            <a:off x="8078975" y="4699100"/>
            <a:ext cx="558475" cy="300725"/>
          </a:xfrm>
          <a:prstGeom prst="rect">
            <a:avLst/>
          </a:prstGeom>
          <a:noFill/>
          <a:ln>
            <a:noFill/>
          </a:ln>
        </p:spPr>
      </p:pic>
      <p:sp>
        <p:nvSpPr>
          <p:cNvPr id="54" name="Google Shape;54;p51"/>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5" name="Google Shape;55;p51"/>
          <p:cNvPicPr preferRelativeResize="0"/>
          <p:nvPr/>
        </p:nvPicPr>
        <p:blipFill rotWithShape="1">
          <a:blip r:embed="rId3">
            <a:alphaModFix/>
          </a:blip>
          <a:srcRect b="0" l="0" r="0" t="0"/>
          <a:stretch/>
        </p:blipFill>
        <p:spPr>
          <a:xfrm>
            <a:off x="8155184" y="33947"/>
            <a:ext cx="876879" cy="399275"/>
          </a:xfrm>
          <a:prstGeom prst="rect">
            <a:avLst/>
          </a:prstGeom>
          <a:noFill/>
          <a:ln>
            <a:noFill/>
          </a:ln>
        </p:spPr>
      </p:pic>
      <p:pic>
        <p:nvPicPr>
          <p:cNvPr id="56" name="Google Shape;56;p51"/>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72">
          <p15:clr>
            <a:srgbClr val="FA7B17"/>
          </p15:clr>
        </p15:guide>
        <p15:guide id="2" pos="5488">
          <p15:clr>
            <a:srgbClr val="FA7B17"/>
          </p15:clr>
        </p15:guide>
        <p15:guide id="3" orient="horz" pos="2960">
          <p15:clr>
            <a:srgbClr val="FA7B17"/>
          </p15:clr>
        </p15:guide>
        <p15:guide id="4" orient="horz" pos="3149">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7" name="Shape 57"/>
        <p:cNvGrpSpPr/>
        <p:nvPr/>
      </p:nvGrpSpPr>
      <p:grpSpPr>
        <a:xfrm>
          <a:off x="0" y="0"/>
          <a:ext cx="0" cy="0"/>
          <a:chOff x="0" y="0"/>
          <a:chExt cx="0" cy="0"/>
        </a:xfrm>
      </p:grpSpPr>
      <p:sp>
        <p:nvSpPr>
          <p:cNvPr id="58" name="Google Shape;58;p52"/>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52"/>
          <p:cNvSpPr txBox="1"/>
          <p:nvPr>
            <p:ph type="title"/>
          </p:nvPr>
        </p:nvSpPr>
        <p:spPr>
          <a:xfrm>
            <a:off x="311700" y="5974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0" name="Google Shape;60;p52"/>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Font typeface="Montserrat"/>
              <a:buChar char="●"/>
              <a:defRPr sz="1400">
                <a:latin typeface="Montserrat"/>
                <a:ea typeface="Montserrat"/>
                <a:cs typeface="Montserrat"/>
                <a:sym typeface="Montserrat"/>
              </a:defRPr>
            </a:lvl1pPr>
            <a:lvl2pPr indent="-304800" lvl="1" marL="914400" algn="l">
              <a:lnSpc>
                <a:spcPct val="115000"/>
              </a:lnSpc>
              <a:spcBef>
                <a:spcPts val="0"/>
              </a:spcBef>
              <a:spcAft>
                <a:spcPts val="0"/>
              </a:spcAft>
              <a:buSzPts val="1200"/>
              <a:buFont typeface="Montserrat"/>
              <a:buChar char="○"/>
              <a:defRPr sz="1200">
                <a:latin typeface="Montserrat"/>
                <a:ea typeface="Montserrat"/>
                <a:cs typeface="Montserrat"/>
                <a:sym typeface="Montserrat"/>
              </a:defRPr>
            </a:lvl2pPr>
            <a:lvl3pPr indent="-304800" lvl="2" marL="1371600" algn="l">
              <a:lnSpc>
                <a:spcPct val="115000"/>
              </a:lnSpc>
              <a:spcBef>
                <a:spcPts val="0"/>
              </a:spcBef>
              <a:spcAft>
                <a:spcPts val="0"/>
              </a:spcAft>
              <a:buSzPts val="1200"/>
              <a:buFont typeface="Montserrat"/>
              <a:buChar char="■"/>
              <a:defRPr sz="1200">
                <a:latin typeface="Montserrat"/>
                <a:ea typeface="Montserrat"/>
                <a:cs typeface="Montserrat"/>
                <a:sym typeface="Montserrat"/>
              </a:defRPr>
            </a:lvl3pPr>
            <a:lvl4pPr indent="-304800" lvl="3" marL="1828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4pPr>
            <a:lvl5pPr indent="-304800" lvl="4" marL="2286000" algn="l">
              <a:lnSpc>
                <a:spcPct val="115000"/>
              </a:lnSpc>
              <a:spcBef>
                <a:spcPts val="0"/>
              </a:spcBef>
              <a:spcAft>
                <a:spcPts val="0"/>
              </a:spcAft>
              <a:buSzPts val="1200"/>
              <a:buFont typeface="Montserrat"/>
              <a:buChar char="○"/>
              <a:defRPr sz="1200">
                <a:latin typeface="Montserrat"/>
                <a:ea typeface="Montserrat"/>
                <a:cs typeface="Montserrat"/>
                <a:sym typeface="Montserrat"/>
              </a:defRPr>
            </a:lvl5pPr>
            <a:lvl6pPr indent="-304800" lvl="5" marL="2743200" algn="l">
              <a:lnSpc>
                <a:spcPct val="115000"/>
              </a:lnSpc>
              <a:spcBef>
                <a:spcPts val="0"/>
              </a:spcBef>
              <a:spcAft>
                <a:spcPts val="0"/>
              </a:spcAft>
              <a:buSzPts val="1200"/>
              <a:buFont typeface="Montserrat"/>
              <a:buChar char="■"/>
              <a:defRPr sz="1200">
                <a:latin typeface="Montserrat"/>
                <a:ea typeface="Montserrat"/>
                <a:cs typeface="Montserrat"/>
                <a:sym typeface="Montserrat"/>
              </a:defRPr>
            </a:lvl6pPr>
            <a:lvl7pPr indent="-304800" lvl="6" marL="3200400" algn="l">
              <a:lnSpc>
                <a:spcPct val="115000"/>
              </a:lnSpc>
              <a:spcBef>
                <a:spcPts val="0"/>
              </a:spcBef>
              <a:spcAft>
                <a:spcPts val="0"/>
              </a:spcAft>
              <a:buSzPts val="1200"/>
              <a:buFont typeface="Montserrat"/>
              <a:buChar char="●"/>
              <a:defRPr sz="1200">
                <a:latin typeface="Montserrat"/>
                <a:ea typeface="Montserrat"/>
                <a:cs typeface="Montserrat"/>
                <a:sym typeface="Montserrat"/>
              </a:defRPr>
            </a:lvl7pPr>
            <a:lvl8pPr indent="-304800" lvl="7" marL="3657600" algn="l">
              <a:lnSpc>
                <a:spcPct val="115000"/>
              </a:lnSpc>
              <a:spcBef>
                <a:spcPts val="0"/>
              </a:spcBef>
              <a:spcAft>
                <a:spcPts val="0"/>
              </a:spcAft>
              <a:buSzPts val="1200"/>
              <a:buFont typeface="Montserrat"/>
              <a:buChar char="○"/>
              <a:defRPr sz="1200">
                <a:latin typeface="Montserrat"/>
                <a:ea typeface="Montserrat"/>
                <a:cs typeface="Montserrat"/>
                <a:sym typeface="Montserrat"/>
              </a:defRPr>
            </a:lvl8pPr>
            <a:lvl9pPr indent="-304800" lvl="8" marL="411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9pPr>
          </a:lstStyle>
          <a:p/>
        </p:txBody>
      </p:sp>
      <p:sp>
        <p:nvSpPr>
          <p:cNvPr id="61" name="Google Shape;61;p52"/>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Font typeface="Montserrat"/>
              <a:buChar char="●"/>
              <a:defRPr sz="1400">
                <a:latin typeface="Montserrat"/>
                <a:ea typeface="Montserrat"/>
                <a:cs typeface="Montserrat"/>
                <a:sym typeface="Montserrat"/>
              </a:defRPr>
            </a:lvl1pPr>
            <a:lvl2pPr indent="-304800" lvl="1" marL="914400" algn="l">
              <a:lnSpc>
                <a:spcPct val="115000"/>
              </a:lnSpc>
              <a:spcBef>
                <a:spcPts val="0"/>
              </a:spcBef>
              <a:spcAft>
                <a:spcPts val="0"/>
              </a:spcAft>
              <a:buSzPts val="1200"/>
              <a:buFont typeface="Montserrat"/>
              <a:buChar char="○"/>
              <a:defRPr sz="1200">
                <a:latin typeface="Montserrat"/>
                <a:ea typeface="Montserrat"/>
                <a:cs typeface="Montserrat"/>
                <a:sym typeface="Montserrat"/>
              </a:defRPr>
            </a:lvl2pPr>
            <a:lvl3pPr indent="-304800" lvl="2" marL="1371600" algn="l">
              <a:lnSpc>
                <a:spcPct val="115000"/>
              </a:lnSpc>
              <a:spcBef>
                <a:spcPts val="0"/>
              </a:spcBef>
              <a:spcAft>
                <a:spcPts val="0"/>
              </a:spcAft>
              <a:buSzPts val="1200"/>
              <a:buFont typeface="Montserrat"/>
              <a:buChar char="■"/>
              <a:defRPr sz="1200">
                <a:latin typeface="Montserrat"/>
                <a:ea typeface="Montserrat"/>
                <a:cs typeface="Montserrat"/>
                <a:sym typeface="Montserrat"/>
              </a:defRPr>
            </a:lvl3pPr>
            <a:lvl4pPr indent="-304800" lvl="3" marL="1828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4pPr>
            <a:lvl5pPr indent="-304800" lvl="4" marL="2286000" algn="l">
              <a:lnSpc>
                <a:spcPct val="115000"/>
              </a:lnSpc>
              <a:spcBef>
                <a:spcPts val="0"/>
              </a:spcBef>
              <a:spcAft>
                <a:spcPts val="0"/>
              </a:spcAft>
              <a:buSzPts val="1200"/>
              <a:buFont typeface="Montserrat"/>
              <a:buChar char="○"/>
              <a:defRPr sz="1200">
                <a:latin typeface="Montserrat"/>
                <a:ea typeface="Montserrat"/>
                <a:cs typeface="Montserrat"/>
                <a:sym typeface="Montserrat"/>
              </a:defRPr>
            </a:lvl5pPr>
            <a:lvl6pPr indent="-304800" lvl="5" marL="2743200" algn="l">
              <a:lnSpc>
                <a:spcPct val="115000"/>
              </a:lnSpc>
              <a:spcBef>
                <a:spcPts val="0"/>
              </a:spcBef>
              <a:spcAft>
                <a:spcPts val="0"/>
              </a:spcAft>
              <a:buSzPts val="1200"/>
              <a:buFont typeface="Montserrat"/>
              <a:buChar char="■"/>
              <a:defRPr sz="1200">
                <a:latin typeface="Montserrat"/>
                <a:ea typeface="Montserrat"/>
                <a:cs typeface="Montserrat"/>
                <a:sym typeface="Montserrat"/>
              </a:defRPr>
            </a:lvl6pPr>
            <a:lvl7pPr indent="-304800" lvl="6" marL="3200400" algn="l">
              <a:lnSpc>
                <a:spcPct val="115000"/>
              </a:lnSpc>
              <a:spcBef>
                <a:spcPts val="0"/>
              </a:spcBef>
              <a:spcAft>
                <a:spcPts val="0"/>
              </a:spcAft>
              <a:buSzPts val="1200"/>
              <a:buFont typeface="Montserrat"/>
              <a:buChar char="●"/>
              <a:defRPr sz="1200">
                <a:latin typeface="Montserrat"/>
                <a:ea typeface="Montserrat"/>
                <a:cs typeface="Montserrat"/>
                <a:sym typeface="Montserrat"/>
              </a:defRPr>
            </a:lvl7pPr>
            <a:lvl8pPr indent="-304800" lvl="7" marL="3657600" algn="l">
              <a:lnSpc>
                <a:spcPct val="115000"/>
              </a:lnSpc>
              <a:spcBef>
                <a:spcPts val="0"/>
              </a:spcBef>
              <a:spcAft>
                <a:spcPts val="0"/>
              </a:spcAft>
              <a:buSzPts val="1200"/>
              <a:buFont typeface="Montserrat"/>
              <a:buChar char="○"/>
              <a:defRPr sz="1200">
                <a:latin typeface="Montserrat"/>
                <a:ea typeface="Montserrat"/>
                <a:cs typeface="Montserrat"/>
                <a:sym typeface="Montserrat"/>
              </a:defRPr>
            </a:lvl8pPr>
            <a:lvl9pPr indent="-304800" lvl="8" marL="411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9pPr>
          </a:lstStyle>
          <a:p/>
        </p:txBody>
      </p:sp>
      <p:pic>
        <p:nvPicPr>
          <p:cNvPr id="62" name="Google Shape;62;p52"/>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63" name="Google Shape;63;p52"/>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pic>
        <p:nvPicPr>
          <p:cNvPr id="64" name="Google Shape;64;p52"/>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portante o recordatorio" type="blank">
  <p:cSld name="BLANK">
    <p:spTree>
      <p:nvGrpSpPr>
        <p:cNvPr id="65" name="Shape 65"/>
        <p:cNvGrpSpPr/>
        <p:nvPr/>
      </p:nvGrpSpPr>
      <p:grpSpPr>
        <a:xfrm>
          <a:off x="0" y="0"/>
          <a:ext cx="0" cy="0"/>
          <a:chOff x="0" y="0"/>
          <a:chExt cx="0" cy="0"/>
        </a:xfrm>
      </p:grpSpPr>
      <p:sp>
        <p:nvSpPr>
          <p:cNvPr id="66" name="Google Shape;66;p53"/>
          <p:cNvSpPr/>
          <p:nvPr/>
        </p:nvSpPr>
        <p:spPr>
          <a:xfrm>
            <a:off x="-13650" y="-577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7" name="Google Shape;67;p53"/>
          <p:cNvPicPr preferRelativeResize="0"/>
          <p:nvPr/>
        </p:nvPicPr>
        <p:blipFill rotWithShape="1">
          <a:blip r:embed="rId2">
            <a:alphaModFix/>
          </a:blip>
          <a:srcRect b="0" l="0" r="0" t="0"/>
          <a:stretch/>
        </p:blipFill>
        <p:spPr>
          <a:xfrm>
            <a:off x="7910675" y="-260761"/>
            <a:ext cx="1365875" cy="1365875"/>
          </a:xfrm>
          <a:prstGeom prst="rect">
            <a:avLst/>
          </a:prstGeom>
          <a:noFill/>
          <a:ln>
            <a:noFill/>
          </a:ln>
        </p:spPr>
      </p:pic>
      <p:pic>
        <p:nvPicPr>
          <p:cNvPr id="68" name="Google Shape;68;p53"/>
          <p:cNvPicPr preferRelativeResize="0"/>
          <p:nvPr/>
        </p:nvPicPr>
        <p:blipFill rotWithShape="1">
          <a:blip r:embed="rId3">
            <a:alphaModFix/>
          </a:blip>
          <a:srcRect b="0" l="0" r="0" t="0"/>
          <a:stretch/>
        </p:blipFill>
        <p:spPr>
          <a:xfrm>
            <a:off x="0" y="5738"/>
            <a:ext cx="1163080" cy="792599"/>
          </a:xfrm>
          <a:prstGeom prst="rect">
            <a:avLst/>
          </a:prstGeom>
          <a:noFill/>
          <a:ln>
            <a:noFill/>
          </a:ln>
        </p:spPr>
      </p:pic>
      <p:pic>
        <p:nvPicPr>
          <p:cNvPr id="69" name="Google Shape;69;p53"/>
          <p:cNvPicPr preferRelativeResize="0"/>
          <p:nvPr/>
        </p:nvPicPr>
        <p:blipFill rotWithShape="1">
          <a:blip r:embed="rId4">
            <a:alphaModFix/>
          </a:blip>
          <a:srcRect b="0" l="0" r="0" t="0"/>
          <a:stretch/>
        </p:blipFill>
        <p:spPr>
          <a:xfrm>
            <a:off x="4026135" y="164938"/>
            <a:ext cx="1091725" cy="497100"/>
          </a:xfrm>
          <a:prstGeom prst="rect">
            <a:avLst/>
          </a:prstGeom>
          <a:noFill/>
          <a:ln>
            <a:noFill/>
          </a:ln>
        </p:spPr>
      </p:pic>
      <p:sp>
        <p:nvSpPr>
          <p:cNvPr id="70" name="Google Shape;70;p53"/>
          <p:cNvSpPr txBox="1"/>
          <p:nvPr>
            <p:ph type="title"/>
          </p:nvPr>
        </p:nvSpPr>
        <p:spPr>
          <a:xfrm>
            <a:off x="490250" y="1135950"/>
            <a:ext cx="8097300" cy="3623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rgbClr val="333333"/>
              </a:buClr>
              <a:buSzPts val="3700"/>
              <a:buFont typeface="Montserrat"/>
              <a:buNone/>
              <a:defRPr b="1" sz="3700">
                <a:solidFill>
                  <a:srgbClr val="333333"/>
                </a:solidFill>
                <a:latin typeface="Montserrat"/>
                <a:ea typeface="Montserrat"/>
                <a:cs typeface="Montserrat"/>
                <a:sym typeface="Montserrat"/>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ágenes o gráficos" type="titleOnly">
  <p:cSld name="TITLE_ONLY">
    <p:spTree>
      <p:nvGrpSpPr>
        <p:cNvPr id="71" name="Shape 71"/>
        <p:cNvGrpSpPr/>
        <p:nvPr/>
      </p:nvGrpSpPr>
      <p:grpSpPr>
        <a:xfrm>
          <a:off x="0" y="0"/>
          <a:ext cx="0" cy="0"/>
          <a:chOff x="0" y="0"/>
          <a:chExt cx="0" cy="0"/>
        </a:xfrm>
      </p:grpSpPr>
      <p:sp>
        <p:nvSpPr>
          <p:cNvPr id="72" name="Google Shape;72;p54"/>
          <p:cNvSpPr txBox="1"/>
          <p:nvPr>
            <p:ph type="title"/>
          </p:nvPr>
        </p:nvSpPr>
        <p:spPr>
          <a:xfrm>
            <a:off x="311700" y="-12175"/>
            <a:ext cx="77490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73" name="Google Shape;73;p54"/>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74" name="Google Shape;74;p54"/>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pic>
        <p:nvPicPr>
          <p:cNvPr id="75" name="Google Shape;75;p54"/>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6" name="Shape 76"/>
        <p:cNvGrpSpPr/>
        <p:nvPr/>
      </p:nvGrpSpPr>
      <p:grpSpPr>
        <a:xfrm>
          <a:off x="0" y="0"/>
          <a:ext cx="0" cy="0"/>
          <a:chOff x="0" y="0"/>
          <a:chExt cx="0" cy="0"/>
        </a:xfrm>
      </p:grpSpPr>
      <p:sp>
        <p:nvSpPr>
          <p:cNvPr id="77" name="Google Shape;77;p55"/>
          <p:cNvSpPr/>
          <p:nvPr/>
        </p:nvSpPr>
        <p:spPr>
          <a:xfrm>
            <a:off x="-27250" y="-18175"/>
            <a:ext cx="9171300" cy="51618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55"/>
          <p:cNvSpPr txBox="1"/>
          <p:nvPr>
            <p:ph type="title"/>
          </p:nvPr>
        </p:nvSpPr>
        <p:spPr>
          <a:xfrm>
            <a:off x="490250" y="450150"/>
            <a:ext cx="8061000" cy="37629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rgbClr val="414141"/>
              </a:buClr>
              <a:buSzPts val="4000"/>
              <a:buFont typeface="Montserrat"/>
              <a:buNone/>
              <a:defRPr b="1" sz="4000">
                <a:solidFill>
                  <a:srgbClr val="414141"/>
                </a:solidFill>
                <a:latin typeface="Montserrat"/>
                <a:ea typeface="Montserrat"/>
                <a:cs typeface="Montserrat"/>
                <a:sym typeface="Montserrat"/>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79" name="Google Shape;79;p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pic>
        <p:nvPicPr>
          <p:cNvPr id="80" name="Google Shape;80;p55"/>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81" name="Google Shape;81;p55"/>
          <p:cNvPicPr preferRelativeResize="0"/>
          <p:nvPr/>
        </p:nvPicPr>
        <p:blipFill rotWithShape="1">
          <a:blip r:embed="rId3">
            <a:alphaModFix/>
          </a:blip>
          <a:srcRect b="0" l="0" r="0" t="0"/>
          <a:stretch/>
        </p:blipFill>
        <p:spPr>
          <a:xfrm>
            <a:off x="7910675" y="4073939"/>
            <a:ext cx="1365875" cy="1365875"/>
          </a:xfrm>
          <a:prstGeom prst="rect">
            <a:avLst/>
          </a:prstGeom>
          <a:noFill/>
          <a:ln>
            <a:noFill/>
          </a:ln>
        </p:spPr>
      </p:pic>
      <p:pic>
        <p:nvPicPr>
          <p:cNvPr id="82" name="Google Shape;82;p55"/>
          <p:cNvPicPr preferRelativeResize="0"/>
          <p:nvPr/>
        </p:nvPicPr>
        <p:blipFill rotWithShape="1">
          <a:blip r:embed="rId4">
            <a:alphaModFix/>
          </a:blip>
          <a:srcRect b="0" l="0" r="0" t="0"/>
          <a:stretch/>
        </p:blipFill>
        <p:spPr>
          <a:xfrm>
            <a:off x="0" y="4264238"/>
            <a:ext cx="1163080" cy="792599"/>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4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4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hyperlink" Target="https://getbootstrap.com/docs/5.0/layout/container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hyperlink" Target="https://getbootstrap.com/docs/5.0/layout/containers/#how-they-work" TargetMode="Externa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2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2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hyperlink" Target="https://getbootstrap.com/docs/5.1/layout/grid/" TargetMode="Externa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23.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45.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hyperlink" Target="https://getbootstrap.com/docs/5.0/layout/column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hyperlink" Target="https://getbootstrap.com/docs/5.1/components" TargetMode="External"/><Relationship Id="rId4" Type="http://schemas.openxmlformats.org/officeDocument/2006/relationships/hyperlink" Target="https://www.w3schools.com/bootstrap5/bootstrap_navbar.php" TargetMode="External"/><Relationship Id="rId5" Type="http://schemas.openxmlformats.org/officeDocument/2006/relationships/image" Target="../media/image29.png"/><Relationship Id="rId6" Type="http://schemas.openxmlformats.org/officeDocument/2006/relationships/image" Target="../media/image3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hyperlink" Target="https://getbootstrap.com/docs/5.1/components/alerts/" TargetMode="External"/><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hyperlink" Target="https://getbootstrap.com/docs/5.1/components/carousel/" TargetMode="External"/><Relationship Id="rId4" Type="http://schemas.openxmlformats.org/officeDocument/2006/relationships/image" Target="../media/image3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hyperlink" Target="https://getbootstrap.com/docs/5.1/components/dropdowns/" TargetMode="External"/><Relationship Id="rId4" Type="http://schemas.openxmlformats.org/officeDocument/2006/relationships/image" Target="../media/image3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hyperlink" Target="https://getbootstrap.com/docs/5.1/components/breadcrumb/" TargetMode="External"/><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hyperlink" Target="https://getbootstrap.com/docs/5.1/components/collapse/" TargetMode="External"/><Relationship Id="rId4" Type="http://schemas.openxmlformats.org/officeDocument/2006/relationships/image" Target="../media/image3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hyperlink" Target="https://getbootstrap.com/docs/5.1/components/buttons/" TargetMode="External"/><Relationship Id="rId4" Type="http://schemas.openxmlformats.org/officeDocument/2006/relationships/image" Target="../media/image30.png"/><Relationship Id="rId5" Type="http://schemas.openxmlformats.org/officeDocument/2006/relationships/image" Target="../media/image3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hyperlink" Target="https://getbootstrap.com/docs/5.1/components/card/" TargetMode="External"/><Relationship Id="rId4" Type="http://schemas.openxmlformats.org/officeDocument/2006/relationships/image" Target="../media/image39.png"/><Relationship Id="rId5" Type="http://schemas.openxmlformats.org/officeDocument/2006/relationships/image" Target="../media/image28.png"/><Relationship Id="rId6" Type="http://schemas.openxmlformats.org/officeDocument/2006/relationships/image" Target="../media/image33.png"/><Relationship Id="rId7" Type="http://schemas.openxmlformats.org/officeDocument/2006/relationships/image" Target="../media/image4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hyperlink" Target="https://getbootstrap.com/docs/5.2/forms/overview/" TargetMode="External"/><Relationship Id="rId4" Type="http://schemas.openxmlformats.org/officeDocument/2006/relationships/image" Target="../media/image3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hyperlink" Target="https://getbootstrap.com/docs/5.1/content/tables/" TargetMode="External"/><Relationship Id="rId4" Type="http://schemas.openxmlformats.org/officeDocument/2006/relationships/image" Target="../media/image41.png"/><Relationship Id="rId5" Type="http://schemas.openxmlformats.org/officeDocument/2006/relationships/image" Target="../media/image4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 Id="rId3" Type="http://schemas.openxmlformats.org/officeDocument/2006/relationships/hyperlink" Target="https://getbootstrap.com/docs/5.1/components/progress/" TargetMode="External"/><Relationship Id="rId4" Type="http://schemas.openxmlformats.org/officeDocument/2006/relationships/image" Target="../media/image3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 Id="rId3" Type="http://schemas.openxmlformats.org/officeDocument/2006/relationships/image" Target="../media/image42.png"/><Relationship Id="rId4" Type="http://schemas.openxmlformats.org/officeDocument/2006/relationships/hyperlink" Target="https://getbootstrap.com/docs/5.1/components/modal/"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 Id="rId3" Type="http://schemas.openxmlformats.org/officeDocument/2006/relationships/hyperlink" Target="https://materializecss.com/" TargetMode="External"/><Relationship Id="rId4" Type="http://schemas.openxmlformats.org/officeDocument/2006/relationships/image" Target="../media/image4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 Id="rId3" Type="http://schemas.openxmlformats.org/officeDocument/2006/relationships/hyperlink" Target="https://tailwindcss.com/" TargetMode="External"/><Relationship Id="rId4" Type="http://schemas.openxmlformats.org/officeDocument/2006/relationships/image" Target="../media/image4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1" Type="http://schemas.openxmlformats.org/officeDocument/2006/relationships/hyperlink" Target="https://www.w3schools.com/bootstrap/bootstrap_templates.asp" TargetMode="External"/><Relationship Id="rId10" Type="http://schemas.openxmlformats.org/officeDocument/2006/relationships/hyperlink" Target="https://startbootstrap.com/themes" TargetMode="External"/><Relationship Id="rId1" Type="http://schemas.openxmlformats.org/officeDocument/2006/relationships/slideLayout" Target="../slideLayouts/slideLayout5.xml"/><Relationship Id="rId2" Type="http://schemas.openxmlformats.org/officeDocument/2006/relationships/notesSlide" Target="../notesSlides/notesSlide40.xml"/><Relationship Id="rId3" Type="http://schemas.openxmlformats.org/officeDocument/2006/relationships/hyperlink" Target="https://getbootstrap.com/" TargetMode="External"/><Relationship Id="rId4" Type="http://schemas.openxmlformats.org/officeDocument/2006/relationships/hyperlink" Target="https://getbootstrap.com/docs/5.2/getting-started/introduction/" TargetMode="External"/><Relationship Id="rId9" Type="http://schemas.openxmlformats.org/officeDocument/2006/relationships/hyperlink" Target="https://www.w3schools.com/bootstrap5/" TargetMode="External"/><Relationship Id="rId5" Type="http://schemas.openxmlformats.org/officeDocument/2006/relationships/hyperlink" Target="https://getbootstrap.com/docs/5.2/examples/" TargetMode="External"/><Relationship Id="rId6" Type="http://schemas.openxmlformats.org/officeDocument/2006/relationships/hyperlink" Target="https://getbootstrap.com/docs/5.1/utilities/" TargetMode="External"/><Relationship Id="rId7" Type="http://schemas.openxmlformats.org/officeDocument/2006/relationships/hyperlink" Target="https://getbootstrap.com/docs/5.2/components/" TargetMode="External"/><Relationship Id="rId8" Type="http://schemas.openxmlformats.org/officeDocument/2006/relationships/hyperlink" Target="https://www.w3schools.com/bootstrap5/bootstrap_tables.php"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 Id="rId3" Type="http://schemas.openxmlformats.org/officeDocument/2006/relationships/hyperlink" Target="https://www.youtube.com/watch?v=1kNwZbRiVcQ" TargetMode="External"/><Relationship Id="rId4" Type="http://schemas.openxmlformats.org/officeDocument/2006/relationships/hyperlink" Target="https://www.youtube.com/watch?v=rIEoF6B_GNY" TargetMode="External"/><Relationship Id="rId5" Type="http://schemas.openxmlformats.org/officeDocument/2006/relationships/hyperlink" Target="https://www.youtube.com/watch?v=LoHV4O8PLXc" TargetMode="External"/><Relationship Id="rId6" Type="http://schemas.openxmlformats.org/officeDocument/2006/relationships/hyperlink" Target="https://www.youtube.com/watch?v=k8ovx51cEBg" TargetMode="External"/><Relationship Id="rId7" Type="http://schemas.openxmlformats.org/officeDocument/2006/relationships/hyperlink" Target="https://www.youtube.com/watch?v=1nfJdlmT3A0"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 Id="rId3" Type="http://schemas.openxmlformats.org/officeDocument/2006/relationships/hyperlink" Target="https://wellaggio.com/como-mejorar-el-posicionamiento-seo-de-mi-pagina-web/" TargetMode="External"/><Relationship Id="rId4" Type="http://schemas.openxmlformats.org/officeDocument/2006/relationships/hyperlink" Target="https://developers.google.com/search/docs/beginner/seo-starter-guide?hl=es"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3.xml"/><Relationship Id="rId3" Type="http://schemas.openxmlformats.org/officeDocument/2006/relationships/hyperlink" Target="https://www.kyocode.com/2019/05/live-server-visual-studio-code/" TargetMode="External"/><Relationship Id="rId4" Type="http://schemas.openxmlformats.org/officeDocument/2006/relationships/hyperlink" Target="https://marketplace.visualstudio.com/items?itemName=ritwickdey.LiveServer" TargetMode="External"/><Relationship Id="rId5" Type="http://schemas.openxmlformats.org/officeDocument/2006/relationships/hyperlink" Target="https://www.youtube.com/watch?v=uua8p_EfkV0" TargetMode="External"/><Relationship Id="rId6" Type="http://schemas.openxmlformats.org/officeDocument/2006/relationships/image" Target="../media/image4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hyperlink" Target="https://getbootstrap.com/docs/5.1/getting-started/download/"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hyperlink" Target="https://www.hostinger.com.ar/tutoriales/que-es-cdn" TargetMode="External"/><Relationship Id="rId4" Type="http://schemas.openxmlformats.org/officeDocument/2006/relationships/hyperlink" Target="https://www.hostinger.com.ar/tutoriales/que-es-cdn"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
          <p:cNvSpPr txBox="1"/>
          <p:nvPr/>
        </p:nvSpPr>
        <p:spPr>
          <a:xfrm>
            <a:off x="3335100" y="1617575"/>
            <a:ext cx="5497200" cy="1375200"/>
          </a:xfrm>
          <a:prstGeom prst="rect">
            <a:avLst/>
          </a:prstGeom>
          <a:noFill/>
          <a:ln>
            <a:noFill/>
          </a:ln>
        </p:spPr>
        <p:txBody>
          <a:bodyPr anchorCtr="0" anchor="ctr" bIns="91425" lIns="91425" spcFirstLastPara="1" rIns="91425" wrap="square" tIns="91425">
            <a:normAutofit/>
          </a:bodyPr>
          <a:lstStyle/>
          <a:p>
            <a:pPr indent="0" lvl="0" marL="0" marR="0" rtl="0" algn="ctr">
              <a:lnSpc>
                <a:spcPct val="100000"/>
              </a:lnSpc>
              <a:spcBef>
                <a:spcPts val="0"/>
              </a:spcBef>
              <a:spcAft>
                <a:spcPts val="0"/>
              </a:spcAft>
              <a:buClr>
                <a:srgbClr val="000000"/>
              </a:buClr>
              <a:buSzPts val="3700"/>
              <a:buFont typeface="Arial"/>
              <a:buNone/>
            </a:pPr>
            <a:r>
              <a:rPr b="1" i="0" lang="es" sz="3700" u="none" cap="none" strike="noStrike">
                <a:solidFill>
                  <a:srgbClr val="000000"/>
                </a:solidFill>
                <a:latin typeface="Montserrat"/>
                <a:ea typeface="Montserrat"/>
                <a:cs typeface="Montserrat"/>
                <a:sym typeface="Montserrat"/>
              </a:rPr>
              <a:t>FULL STACK PYTHON</a:t>
            </a:r>
            <a:endParaRPr b="1" i="0" sz="3700" u="none" cap="none" strike="noStrike">
              <a:solidFill>
                <a:srgbClr val="000000"/>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3700"/>
              <a:buFont typeface="Arial"/>
              <a:buNone/>
            </a:pPr>
            <a:r>
              <a:rPr b="1" i="0" lang="es" sz="3700" u="none" cap="none" strike="noStrike">
                <a:solidFill>
                  <a:srgbClr val="000000"/>
                </a:solidFill>
                <a:latin typeface="Montserrat"/>
                <a:ea typeface="Montserrat"/>
                <a:cs typeface="Montserrat"/>
                <a:sym typeface="Montserrat"/>
              </a:rPr>
              <a:t>Clase 11</a:t>
            </a:r>
            <a:endParaRPr b="1" i="0" sz="3700" u="none" cap="none" strike="noStrike">
              <a:solidFill>
                <a:srgbClr val="000000"/>
              </a:solidFill>
              <a:latin typeface="Montserrat"/>
              <a:ea typeface="Montserrat"/>
              <a:cs typeface="Montserrat"/>
              <a:sym typeface="Montserrat"/>
            </a:endParaRPr>
          </a:p>
        </p:txBody>
      </p:sp>
      <p:sp>
        <p:nvSpPr>
          <p:cNvPr id="144" name="Google Shape;144;p1"/>
          <p:cNvSpPr txBox="1"/>
          <p:nvPr/>
        </p:nvSpPr>
        <p:spPr>
          <a:xfrm>
            <a:off x="3335025" y="2986525"/>
            <a:ext cx="5534400" cy="792600"/>
          </a:xfrm>
          <a:prstGeom prst="rect">
            <a:avLst/>
          </a:prstGeom>
          <a:noFill/>
          <a:ln>
            <a:noFill/>
          </a:ln>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Clr>
                <a:srgbClr val="000000"/>
              </a:buClr>
              <a:buSzPts val="2500"/>
              <a:buFont typeface="Arial"/>
              <a:buNone/>
            </a:pPr>
            <a:r>
              <a:rPr b="0" i="0" lang="es" sz="2500" u="none" cap="none" strike="noStrike">
                <a:solidFill>
                  <a:srgbClr val="595959"/>
                </a:solidFill>
                <a:latin typeface="Montserrat Medium"/>
                <a:ea typeface="Montserrat Medium"/>
                <a:cs typeface="Montserrat Medium"/>
                <a:sym typeface="Montserrat Medium"/>
              </a:rPr>
              <a:t>Bootstrap</a:t>
            </a:r>
            <a:endParaRPr b="0" i="0" sz="2500" u="none" cap="none" strike="noStrike">
              <a:solidFill>
                <a:srgbClr val="595959"/>
              </a:solidFill>
              <a:latin typeface="Montserrat Medium"/>
              <a:ea typeface="Montserrat Medium"/>
              <a:cs typeface="Montserrat Medium"/>
              <a:sym typeface="Montserrat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0"/>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a:t>Bootstrap | Class Container</a:t>
            </a:r>
            <a:endParaRPr/>
          </a:p>
        </p:txBody>
      </p:sp>
      <p:sp>
        <p:nvSpPr>
          <p:cNvPr id="205" name="Google Shape;205;p10"/>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s" sz="1650"/>
              <a:t>Los contenedores sirven para crear una “caja” o “contenedor” dentro de la que se coloca el contenido de una página web. </a:t>
            </a:r>
            <a:endParaRPr sz="1650"/>
          </a:p>
          <a:p>
            <a:pPr indent="0" lvl="0" marL="0" rtl="0" algn="l">
              <a:lnSpc>
                <a:spcPct val="115000"/>
              </a:lnSpc>
              <a:spcBef>
                <a:spcPts val="1200"/>
              </a:spcBef>
              <a:spcAft>
                <a:spcPts val="0"/>
              </a:spcAft>
              <a:buClr>
                <a:schemeClr val="dk1"/>
              </a:buClr>
              <a:buSzPts val="1100"/>
              <a:buFont typeface="Arial"/>
              <a:buNone/>
            </a:pPr>
            <a:r>
              <a:rPr lang="es" sz="1650"/>
              <a:t>Cuando aplicamos a un elemento HTML la clase </a:t>
            </a:r>
            <a:r>
              <a:rPr b="1" lang="es" sz="1650"/>
              <a:t>​container​</a:t>
            </a:r>
            <a:r>
              <a:rPr lang="es" sz="1650"/>
              <a:t>, a ese elemento se le aplica </a:t>
            </a:r>
            <a:r>
              <a:rPr b="1" lang="es" sz="1650"/>
              <a:t>un ​ancho​ y un ​padding​ determinado</a:t>
            </a:r>
            <a:r>
              <a:rPr lang="es" sz="1650"/>
              <a:t> y además se centra horizontalmente en la página web. </a:t>
            </a:r>
            <a:endParaRPr sz="1650"/>
          </a:p>
          <a:p>
            <a:pPr indent="0" lvl="0" marL="0" rtl="0" algn="l">
              <a:lnSpc>
                <a:spcPct val="115000"/>
              </a:lnSpc>
              <a:spcBef>
                <a:spcPts val="1200"/>
              </a:spcBef>
              <a:spcAft>
                <a:spcPts val="1200"/>
              </a:spcAft>
              <a:buSzPts val="1800"/>
              <a:buNone/>
            </a:pPr>
            <a:r>
              <a:rPr lang="es" sz="1650"/>
              <a:t>Bootstrap proporciona 3 tipos de contenedores diferentes, cada uno con sus características distintivas. </a:t>
            </a:r>
            <a:r>
              <a:rPr lang="es" sz="1650" u="sng">
                <a:solidFill>
                  <a:schemeClr val="hlink"/>
                </a:solidFill>
                <a:hlinkClick r:id="rId3"/>
              </a:rPr>
              <a:t>+info</a:t>
            </a:r>
            <a:endParaRPr sz="165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1"/>
          <p:cNvSpPr txBox="1"/>
          <p:nvPr>
            <p:ph type="title"/>
          </p:nvPr>
        </p:nvSpPr>
        <p:spPr>
          <a:xfrm>
            <a:off x="311700" y="5974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sz="2700"/>
              <a:t>Bootstrap | Class Container</a:t>
            </a:r>
            <a:endParaRPr/>
          </a:p>
        </p:txBody>
      </p:sp>
      <p:sp>
        <p:nvSpPr>
          <p:cNvPr id="211" name="Google Shape;211;p11"/>
          <p:cNvSpPr txBox="1"/>
          <p:nvPr>
            <p:ph idx="1" type="body"/>
          </p:nvPr>
        </p:nvSpPr>
        <p:spPr>
          <a:xfrm>
            <a:off x="311700" y="1152475"/>
            <a:ext cx="4373700" cy="34164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Clr>
                <a:schemeClr val="dk1"/>
              </a:buClr>
              <a:buSzPts val="1100"/>
              <a:buFont typeface="Arial"/>
              <a:buNone/>
            </a:pPr>
            <a:r>
              <a:rPr b="1" lang="es" sz="1650"/>
              <a:t>.container:</a:t>
            </a:r>
            <a:r>
              <a:rPr lang="es" sz="1650"/>
              <a:t> establece un ancho máximo o </a:t>
            </a:r>
            <a:r>
              <a:rPr b="1" lang="es" sz="1650"/>
              <a:t>​max-width</a:t>
            </a:r>
            <a:r>
              <a:rPr lang="es" sz="1650"/>
              <a:t> para cualquier tamaño de pantalla o anchos ​definidos  por los breakpoints responsive. Es </a:t>
            </a:r>
            <a:r>
              <a:rPr b="1" lang="es" sz="1650"/>
              <a:t>sensible al dispositivo</a:t>
            </a:r>
            <a:r>
              <a:rPr lang="es" sz="1650"/>
              <a:t> que utilicemos. Su ancho es determinado por el ancho de viewport. Es el contenedor más usado de Bootstrap.</a:t>
            </a:r>
            <a:endParaRPr sz="1650"/>
          </a:p>
          <a:p>
            <a:pPr indent="0" lvl="0" marL="0" rtl="0" algn="l">
              <a:lnSpc>
                <a:spcPct val="115000"/>
              </a:lnSpc>
              <a:spcBef>
                <a:spcPts val="1200"/>
              </a:spcBef>
              <a:spcAft>
                <a:spcPts val="1200"/>
              </a:spcAft>
              <a:buClr>
                <a:schemeClr val="dk1"/>
              </a:buClr>
              <a:buSzPts val="1100"/>
              <a:buFont typeface="Arial"/>
              <a:buNone/>
            </a:pPr>
            <a:r>
              <a:rPr lang="es" sz="1650"/>
              <a:t>Al modificar el tamaño del viewport, el ancho máximo de este contenedor se corresponde con el “punto de corte” definido.</a:t>
            </a:r>
            <a:endParaRPr sz="1650"/>
          </a:p>
        </p:txBody>
      </p:sp>
      <p:pic>
        <p:nvPicPr>
          <p:cNvPr id="212" name="Google Shape;212;p11"/>
          <p:cNvPicPr preferRelativeResize="0"/>
          <p:nvPr/>
        </p:nvPicPr>
        <p:blipFill rotWithShape="1">
          <a:blip r:embed="rId3">
            <a:alphaModFix/>
          </a:blip>
          <a:srcRect b="0" l="0" r="0" t="0"/>
          <a:stretch/>
        </p:blipFill>
        <p:spPr>
          <a:xfrm>
            <a:off x="5545951" y="1152475"/>
            <a:ext cx="2246825" cy="3325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2"/>
          <p:cNvSpPr txBox="1"/>
          <p:nvPr>
            <p:ph type="title"/>
          </p:nvPr>
        </p:nvSpPr>
        <p:spPr>
          <a:xfrm>
            <a:off x="311700" y="5974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5226"/>
              <a:buNone/>
            </a:pPr>
            <a:r>
              <a:rPr lang="es" sz="2700"/>
              <a:t>Bootstrap | Class Container</a:t>
            </a:r>
            <a:endParaRPr/>
          </a:p>
        </p:txBody>
      </p:sp>
      <p:sp>
        <p:nvSpPr>
          <p:cNvPr id="218" name="Google Shape;218;p12"/>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Clr>
                <a:schemeClr val="dk1"/>
              </a:buClr>
              <a:buSzPts val="1100"/>
              <a:buFont typeface="Arial"/>
              <a:buNone/>
            </a:pPr>
            <a:r>
              <a:rPr b="1" lang="es" sz="1650"/>
              <a:t>.container-fluid:</a:t>
            </a:r>
            <a:r>
              <a:rPr lang="es" sz="1650"/>
              <a:t> establece un ​width: 100%​ del viewport en todos los breakpoints. Siempre ocupa el 100% del ancho de la pantalla.</a:t>
            </a:r>
            <a:endParaRPr sz="1650"/>
          </a:p>
          <a:p>
            <a:pPr indent="0" lvl="0" marL="0" rtl="0" algn="l">
              <a:lnSpc>
                <a:spcPct val="115000"/>
              </a:lnSpc>
              <a:spcBef>
                <a:spcPts val="1200"/>
              </a:spcBef>
              <a:spcAft>
                <a:spcPts val="0"/>
              </a:spcAft>
              <a:buClr>
                <a:schemeClr val="dk1"/>
              </a:buClr>
              <a:buSzPts val="1100"/>
              <a:buFont typeface="Arial"/>
              <a:buNone/>
            </a:pPr>
            <a:r>
              <a:rPr b="1" lang="es" sz="1650"/>
              <a:t>.container- {breakpoint} </a:t>
            </a:r>
            <a:r>
              <a:rPr lang="es" sz="1650"/>
              <a:t>es similar al </a:t>
            </a:r>
            <a:r>
              <a:rPr b="1" lang="es" sz="1650"/>
              <a:t>container-fluid</a:t>
            </a:r>
            <a:r>
              <a:rPr lang="es" sz="1650"/>
              <a:t>, pero posee un ancho de 100% solamente hasta el breakpoint definido. </a:t>
            </a:r>
            <a:r>
              <a:rPr lang="es" sz="1650" u="sng">
                <a:solidFill>
                  <a:schemeClr val="hlink"/>
                </a:solidFill>
                <a:hlinkClick r:id="rId3"/>
              </a:rPr>
              <a:t>+info</a:t>
            </a:r>
            <a:endParaRPr sz="1650"/>
          </a:p>
          <a:p>
            <a:pPr indent="0" lvl="0" marL="0" rtl="0" algn="l">
              <a:lnSpc>
                <a:spcPct val="115000"/>
              </a:lnSpc>
              <a:spcBef>
                <a:spcPts val="1200"/>
              </a:spcBef>
              <a:spcAft>
                <a:spcPts val="0"/>
              </a:spcAft>
              <a:buClr>
                <a:schemeClr val="dk1"/>
              </a:buClr>
              <a:buSzPts val="1100"/>
              <a:buFont typeface="Arial"/>
              <a:buNone/>
            </a:pPr>
            <a:r>
              <a:t/>
            </a:r>
            <a:endParaRPr sz="1650"/>
          </a:p>
          <a:p>
            <a:pPr indent="0" lvl="0" marL="0" rtl="0" algn="l">
              <a:lnSpc>
                <a:spcPct val="115000"/>
              </a:lnSpc>
              <a:spcBef>
                <a:spcPts val="1200"/>
              </a:spcBef>
              <a:spcAft>
                <a:spcPts val="1200"/>
              </a:spcAft>
              <a:buClr>
                <a:schemeClr val="dk1"/>
              </a:buClr>
              <a:buSzPts val="1100"/>
              <a:buFont typeface="Arial"/>
              <a:buNone/>
            </a:pPr>
            <a:r>
              <a:t/>
            </a:r>
            <a:endParaRPr sz="1650"/>
          </a:p>
        </p:txBody>
      </p:sp>
      <p:pic>
        <p:nvPicPr>
          <p:cNvPr id="219" name="Google Shape;219;p12"/>
          <p:cNvPicPr preferRelativeResize="0"/>
          <p:nvPr/>
        </p:nvPicPr>
        <p:blipFill rotWithShape="1">
          <a:blip r:embed="rId4">
            <a:alphaModFix/>
          </a:blip>
          <a:srcRect b="0" l="0" r="0" t="0"/>
          <a:stretch/>
        </p:blipFill>
        <p:spPr>
          <a:xfrm>
            <a:off x="5545951" y="1152475"/>
            <a:ext cx="2246825" cy="3325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3"/>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Bootstrap | Class Container (v. 5)</a:t>
            </a:r>
            <a:endParaRPr/>
          </a:p>
        </p:txBody>
      </p:sp>
      <p:pic>
        <p:nvPicPr>
          <p:cNvPr id="225" name="Google Shape;225;p13"/>
          <p:cNvPicPr preferRelativeResize="0"/>
          <p:nvPr/>
        </p:nvPicPr>
        <p:blipFill rotWithShape="1">
          <a:blip r:embed="rId3">
            <a:alphaModFix/>
          </a:blip>
          <a:srcRect b="0" l="0" r="0" t="0"/>
          <a:stretch/>
        </p:blipFill>
        <p:spPr>
          <a:xfrm>
            <a:off x="714458" y="1541775"/>
            <a:ext cx="7616567" cy="2984950"/>
          </a:xfrm>
          <a:prstGeom prst="rect">
            <a:avLst/>
          </a:prstGeom>
          <a:noFill/>
          <a:ln>
            <a:noFill/>
          </a:ln>
        </p:spPr>
      </p:pic>
      <p:sp>
        <p:nvSpPr>
          <p:cNvPr id="226" name="Google Shape;226;p13"/>
          <p:cNvSpPr/>
          <p:nvPr/>
        </p:nvSpPr>
        <p:spPr>
          <a:xfrm>
            <a:off x="562225" y="2040100"/>
            <a:ext cx="138300" cy="2334300"/>
          </a:xfrm>
          <a:prstGeom prst="leftBrace">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13"/>
          <p:cNvSpPr txBox="1"/>
          <p:nvPr>
            <p:ph idx="1" type="body"/>
          </p:nvPr>
        </p:nvSpPr>
        <p:spPr>
          <a:xfrm rot="-5400000">
            <a:off x="-207025" y="2835475"/>
            <a:ext cx="1166400" cy="372000"/>
          </a:xfrm>
          <a:prstGeom prst="rect">
            <a:avLst/>
          </a:prstGeom>
          <a:noFill/>
          <a:ln>
            <a:noFill/>
          </a:ln>
        </p:spPr>
        <p:txBody>
          <a:bodyPr anchorCtr="0" anchor="t" bIns="91425" lIns="91425" spcFirstLastPara="1" rIns="91425" wrap="square" tIns="91425">
            <a:normAutofit lnSpcReduction="20000"/>
          </a:bodyPr>
          <a:lstStyle/>
          <a:p>
            <a:pPr indent="0" lvl="0" marL="0" rtl="0" algn="ctr">
              <a:lnSpc>
                <a:spcPct val="115000"/>
              </a:lnSpc>
              <a:spcBef>
                <a:spcPts val="0"/>
              </a:spcBef>
              <a:spcAft>
                <a:spcPts val="1200"/>
              </a:spcAft>
              <a:buClr>
                <a:schemeClr val="dk1"/>
              </a:buClr>
              <a:buSzPts val="1100"/>
              <a:buFont typeface="Arial"/>
              <a:buNone/>
            </a:pPr>
            <a:r>
              <a:rPr b="1" lang="es" sz="1250"/>
              <a:t>clases</a:t>
            </a:r>
            <a:endParaRPr b="1" sz="1250"/>
          </a:p>
        </p:txBody>
      </p:sp>
      <p:sp>
        <p:nvSpPr>
          <p:cNvPr id="228" name="Google Shape;228;p13"/>
          <p:cNvSpPr/>
          <p:nvPr/>
        </p:nvSpPr>
        <p:spPr>
          <a:xfrm rot="5400000">
            <a:off x="5208325" y="-1525100"/>
            <a:ext cx="138300" cy="5990700"/>
          </a:xfrm>
          <a:prstGeom prst="leftBrace">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13"/>
          <p:cNvSpPr txBox="1"/>
          <p:nvPr>
            <p:ph idx="1" type="body"/>
          </p:nvPr>
        </p:nvSpPr>
        <p:spPr>
          <a:xfrm>
            <a:off x="4076125" y="1058241"/>
            <a:ext cx="2402700" cy="3759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1200"/>
              </a:spcAft>
              <a:buClr>
                <a:schemeClr val="dk1"/>
              </a:buClr>
              <a:buSzPts val="1100"/>
              <a:buFont typeface="Arial"/>
              <a:buNone/>
            </a:pPr>
            <a:r>
              <a:rPr b="1" lang="es" sz="1250"/>
              <a:t>tamaños de pantalla</a:t>
            </a:r>
            <a:endParaRPr b="1" sz="125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4"/>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Bootstrap | Grid</a:t>
            </a:r>
            <a:endParaRPr/>
          </a:p>
        </p:txBody>
      </p:sp>
      <p:sp>
        <p:nvSpPr>
          <p:cNvPr id="235" name="Google Shape;235;p14"/>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b="1" lang="es" sz="1650"/>
              <a:t>container</a:t>
            </a:r>
            <a:r>
              <a:rPr lang="es" sz="1650"/>
              <a:t> delimita un ancho máximo de acuerdo al tamaño de la pantalla, </a:t>
            </a:r>
            <a:r>
              <a:rPr b="1" lang="es" sz="1650"/>
              <a:t>row</a:t>
            </a:r>
            <a:r>
              <a:rPr lang="es" sz="1650"/>
              <a:t> define un grupo horizontal  de columnas y </a:t>
            </a:r>
            <a:r>
              <a:rPr b="1" lang="es" sz="1650"/>
              <a:t>col</a:t>
            </a:r>
            <a:r>
              <a:rPr lang="es" sz="1650"/>
              <a:t> proporciona hasta 12 contenedores por ﬁla.</a:t>
            </a:r>
            <a:endParaRPr b="1" i="1" sz="1650"/>
          </a:p>
        </p:txBody>
      </p:sp>
      <p:sp>
        <p:nvSpPr>
          <p:cNvPr id="236" name="Google Shape;236;p14"/>
          <p:cNvSpPr/>
          <p:nvPr/>
        </p:nvSpPr>
        <p:spPr>
          <a:xfrm>
            <a:off x="2623375" y="2347375"/>
            <a:ext cx="3897300" cy="227550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15"/>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BOOTSTRAP | Grid</a:t>
            </a:r>
            <a:endParaRPr/>
          </a:p>
        </p:txBody>
      </p:sp>
      <p:sp>
        <p:nvSpPr>
          <p:cNvPr id="242" name="Google Shape;242;p15"/>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s" sz="1650"/>
              <a:t>Debemos comprender la estructura anidada de Bootstrap: la clase </a:t>
            </a:r>
            <a:r>
              <a:rPr b="1" lang="es" sz="1650"/>
              <a:t>container</a:t>
            </a:r>
            <a:r>
              <a:rPr lang="es" sz="1650"/>
              <a:t> es la de mayor jerarquía y actúa como un contenedor de filas (</a:t>
            </a:r>
            <a:r>
              <a:rPr b="1" lang="es" sz="1650"/>
              <a:t>rows</a:t>
            </a:r>
            <a:r>
              <a:rPr lang="es" sz="1650"/>
              <a:t>), que a su vez contienen a las columnas (</a:t>
            </a:r>
            <a:r>
              <a:rPr b="1" lang="es" sz="1650"/>
              <a:t>col</a:t>
            </a:r>
            <a:r>
              <a:rPr lang="es" sz="1650"/>
              <a:t>).</a:t>
            </a:r>
            <a:endParaRPr sz="1650"/>
          </a:p>
          <a:p>
            <a:pPr indent="0" lvl="0" marL="0" rtl="0" algn="l">
              <a:lnSpc>
                <a:spcPct val="115000"/>
              </a:lnSpc>
              <a:spcBef>
                <a:spcPts val="1200"/>
              </a:spcBef>
              <a:spcAft>
                <a:spcPts val="0"/>
              </a:spcAft>
              <a:buClr>
                <a:schemeClr val="dk1"/>
              </a:buClr>
              <a:buSzPts val="1100"/>
              <a:buFont typeface="Arial"/>
              <a:buNone/>
            </a:pPr>
            <a:r>
              <a:t/>
            </a:r>
            <a:endParaRPr sz="1650"/>
          </a:p>
          <a:p>
            <a:pPr indent="0" lvl="0" marL="914400" rtl="0" algn="l">
              <a:lnSpc>
                <a:spcPct val="115000"/>
              </a:lnSpc>
              <a:spcBef>
                <a:spcPts val="1200"/>
              </a:spcBef>
              <a:spcAft>
                <a:spcPts val="1200"/>
              </a:spcAft>
              <a:buSzPts val="1800"/>
              <a:buNone/>
            </a:pPr>
            <a:r>
              <a:t/>
            </a:r>
            <a:endParaRPr b="1" sz="1350"/>
          </a:p>
        </p:txBody>
      </p:sp>
      <p:pic>
        <p:nvPicPr>
          <p:cNvPr id="243" name="Google Shape;243;p15"/>
          <p:cNvPicPr preferRelativeResize="0"/>
          <p:nvPr/>
        </p:nvPicPr>
        <p:blipFill rotWithShape="1">
          <a:blip r:embed="rId3">
            <a:alphaModFix/>
          </a:blip>
          <a:srcRect b="0" l="0" r="0" t="0"/>
          <a:stretch/>
        </p:blipFill>
        <p:spPr>
          <a:xfrm>
            <a:off x="601772" y="2428235"/>
            <a:ext cx="7940500" cy="16366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16"/>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BOOTSTRAP | Grid</a:t>
            </a:r>
            <a:endParaRPr/>
          </a:p>
        </p:txBody>
      </p:sp>
      <p:sp>
        <p:nvSpPr>
          <p:cNvPr id="249" name="Google Shape;249;p16"/>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s" sz="1650"/>
              <a:t>El código que vemos a continuación genera el </a:t>
            </a:r>
            <a:r>
              <a:rPr b="1" lang="es" sz="1650"/>
              <a:t>container</a:t>
            </a:r>
            <a:r>
              <a:rPr lang="es" sz="1650"/>
              <a:t> de la diapositiva anterior.</a:t>
            </a:r>
            <a:endParaRPr sz="1650"/>
          </a:p>
          <a:p>
            <a:pPr indent="0" lvl="0" marL="0" rtl="0" algn="l">
              <a:lnSpc>
                <a:spcPct val="115000"/>
              </a:lnSpc>
              <a:spcBef>
                <a:spcPts val="1200"/>
              </a:spcBef>
              <a:spcAft>
                <a:spcPts val="0"/>
              </a:spcAft>
              <a:buClr>
                <a:schemeClr val="dk1"/>
              </a:buClr>
              <a:buSzPts val="1100"/>
              <a:buFont typeface="Arial"/>
              <a:buNone/>
            </a:pPr>
            <a:r>
              <a:t/>
            </a:r>
            <a:endParaRPr sz="1650"/>
          </a:p>
          <a:p>
            <a:pPr indent="0" lvl="0" marL="914400" rtl="0" algn="l">
              <a:lnSpc>
                <a:spcPct val="115000"/>
              </a:lnSpc>
              <a:spcBef>
                <a:spcPts val="1200"/>
              </a:spcBef>
              <a:spcAft>
                <a:spcPts val="1200"/>
              </a:spcAft>
              <a:buSzPts val="1800"/>
              <a:buNone/>
            </a:pPr>
            <a:r>
              <a:t/>
            </a:r>
            <a:endParaRPr b="1" sz="1350"/>
          </a:p>
        </p:txBody>
      </p:sp>
      <p:sp>
        <p:nvSpPr>
          <p:cNvPr id="250" name="Google Shape;250;p16"/>
          <p:cNvSpPr/>
          <p:nvPr/>
        </p:nvSpPr>
        <p:spPr>
          <a:xfrm>
            <a:off x="517025" y="2066045"/>
            <a:ext cx="3674400" cy="2556900"/>
          </a:xfrm>
          <a:prstGeom prst="rect">
            <a:avLst/>
          </a:prstGeom>
          <a:solidFill>
            <a:srgbClr val="23262E"/>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D5CED9"/>
              </a:buClr>
              <a:buSzPts val="1300"/>
              <a:buFont typeface="Consolas"/>
              <a:buNone/>
            </a:pPr>
            <a:r>
              <a:rPr b="0" i="0" lang="es" sz="1300" u="none" cap="none" strike="noStrike">
                <a:solidFill>
                  <a:srgbClr val="D5CED9"/>
                </a:solidFill>
                <a:latin typeface="Consolas"/>
                <a:ea typeface="Consolas"/>
                <a:cs typeface="Consolas"/>
                <a:sym typeface="Consolas"/>
              </a:rPr>
              <a:t>&lt;</a:t>
            </a:r>
            <a:r>
              <a:rPr b="0" i="0" lang="es" sz="1300" u="none" cap="none" strike="noStrike">
                <a:solidFill>
                  <a:srgbClr val="F92672"/>
                </a:solidFill>
                <a:latin typeface="Consolas"/>
                <a:ea typeface="Consolas"/>
                <a:cs typeface="Consolas"/>
                <a:sym typeface="Consolas"/>
              </a:rPr>
              <a:t>div</a:t>
            </a:r>
            <a:r>
              <a:rPr b="0" i="0" lang="es" sz="1300" u="none" cap="none" strike="noStrike">
                <a:solidFill>
                  <a:srgbClr val="D5CED9"/>
                </a:solidFill>
                <a:latin typeface="Consolas"/>
                <a:ea typeface="Consolas"/>
                <a:cs typeface="Consolas"/>
                <a:sym typeface="Consolas"/>
              </a:rPr>
              <a:t> </a:t>
            </a:r>
            <a:r>
              <a:rPr b="0" i="0" lang="es" sz="1300" u="none" cap="none" strike="noStrike">
                <a:solidFill>
                  <a:srgbClr val="FFE66D"/>
                </a:solidFill>
                <a:latin typeface="Consolas"/>
                <a:ea typeface="Consolas"/>
                <a:cs typeface="Consolas"/>
                <a:sym typeface="Consolas"/>
              </a:rPr>
              <a:t>class</a:t>
            </a:r>
            <a:r>
              <a:rPr b="0" i="0" lang="es" sz="1300" u="none" cap="none" strike="noStrike">
                <a:solidFill>
                  <a:srgbClr val="D5CED9"/>
                </a:solidFill>
                <a:latin typeface="Consolas"/>
                <a:ea typeface="Consolas"/>
                <a:cs typeface="Consolas"/>
                <a:sym typeface="Consolas"/>
              </a:rPr>
              <a:t>=</a:t>
            </a:r>
            <a:r>
              <a:rPr b="0" i="0" lang="es" sz="1300" u="none" cap="none" strike="noStrike">
                <a:solidFill>
                  <a:srgbClr val="96E072"/>
                </a:solidFill>
                <a:latin typeface="Consolas"/>
                <a:ea typeface="Consolas"/>
                <a:cs typeface="Consolas"/>
                <a:sym typeface="Consolas"/>
              </a:rPr>
              <a:t>"container"</a:t>
            </a:r>
            <a:r>
              <a:rPr b="0" i="0" lang="es" sz="1300" u="none" cap="none" strike="noStrike">
                <a:solidFill>
                  <a:srgbClr val="D5CED9"/>
                </a:solidFill>
                <a:latin typeface="Consolas"/>
                <a:ea typeface="Consolas"/>
                <a:cs typeface="Consolas"/>
                <a:sym typeface="Consolas"/>
              </a:rPr>
              <a:t>&gt;</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D5CED9"/>
              </a:buClr>
              <a:buSzPts val="1300"/>
              <a:buFont typeface="Consolas"/>
              <a:buNone/>
            </a:pPr>
            <a:r>
              <a:rPr b="0" i="0" lang="es" sz="1300" u="none" cap="none" strike="noStrike">
                <a:solidFill>
                  <a:srgbClr val="D5CED9"/>
                </a:solidFill>
                <a:latin typeface="Consolas"/>
                <a:ea typeface="Consolas"/>
                <a:cs typeface="Consolas"/>
                <a:sym typeface="Consolas"/>
              </a:rPr>
              <a:t>    &lt;</a:t>
            </a:r>
            <a:r>
              <a:rPr b="0" i="0" lang="es" sz="1300" u="none" cap="none" strike="noStrike">
                <a:solidFill>
                  <a:srgbClr val="F92672"/>
                </a:solidFill>
                <a:latin typeface="Consolas"/>
                <a:ea typeface="Consolas"/>
                <a:cs typeface="Consolas"/>
                <a:sym typeface="Consolas"/>
              </a:rPr>
              <a:t>div</a:t>
            </a:r>
            <a:r>
              <a:rPr b="0" i="0" lang="es" sz="1300" u="none" cap="none" strike="noStrike">
                <a:solidFill>
                  <a:srgbClr val="D5CED9"/>
                </a:solidFill>
                <a:latin typeface="Consolas"/>
                <a:ea typeface="Consolas"/>
                <a:cs typeface="Consolas"/>
                <a:sym typeface="Consolas"/>
              </a:rPr>
              <a:t> </a:t>
            </a:r>
            <a:r>
              <a:rPr b="0" i="0" lang="es" sz="1300" u="none" cap="none" strike="noStrike">
                <a:solidFill>
                  <a:srgbClr val="FFE66D"/>
                </a:solidFill>
                <a:latin typeface="Consolas"/>
                <a:ea typeface="Consolas"/>
                <a:cs typeface="Consolas"/>
                <a:sym typeface="Consolas"/>
              </a:rPr>
              <a:t>class</a:t>
            </a:r>
            <a:r>
              <a:rPr b="0" i="0" lang="es" sz="1300" u="none" cap="none" strike="noStrike">
                <a:solidFill>
                  <a:srgbClr val="D5CED9"/>
                </a:solidFill>
                <a:latin typeface="Consolas"/>
                <a:ea typeface="Consolas"/>
                <a:cs typeface="Consolas"/>
                <a:sym typeface="Consolas"/>
              </a:rPr>
              <a:t>=</a:t>
            </a:r>
            <a:r>
              <a:rPr b="0" i="0" lang="es" sz="1300" u="none" cap="none" strike="noStrike">
                <a:solidFill>
                  <a:srgbClr val="96E072"/>
                </a:solidFill>
                <a:latin typeface="Consolas"/>
                <a:ea typeface="Consolas"/>
                <a:cs typeface="Consolas"/>
                <a:sym typeface="Consolas"/>
              </a:rPr>
              <a:t>"row"</a:t>
            </a:r>
            <a:r>
              <a:rPr b="0" i="0" lang="es" sz="1300" u="none" cap="none" strike="noStrike">
                <a:solidFill>
                  <a:srgbClr val="D5CED9"/>
                </a:solidFill>
                <a:latin typeface="Consolas"/>
                <a:ea typeface="Consolas"/>
                <a:cs typeface="Consolas"/>
                <a:sym typeface="Consolas"/>
              </a:rPr>
              <a:t>&gt;</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D5CED9"/>
              </a:buClr>
              <a:buSzPts val="1300"/>
              <a:buFont typeface="Consolas"/>
              <a:buNone/>
            </a:pPr>
            <a:r>
              <a:rPr b="0" i="0" lang="es" sz="1300" u="none" cap="none" strike="noStrike">
                <a:solidFill>
                  <a:srgbClr val="5F6167"/>
                </a:solidFill>
                <a:latin typeface="Consolas"/>
                <a:ea typeface="Consolas"/>
                <a:cs typeface="Consolas"/>
                <a:sym typeface="Consolas"/>
              </a:rPr>
              <a:t>&lt;!-- 2 columnas dentro de un div --&gt;</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D5CED9"/>
              </a:buClr>
              <a:buSzPts val="1300"/>
              <a:buFont typeface="Consolas"/>
              <a:buNone/>
            </a:pPr>
            <a:r>
              <a:rPr b="0" i="0" lang="es" sz="1300" u="none" cap="none" strike="noStrike">
                <a:solidFill>
                  <a:srgbClr val="D5CED9"/>
                </a:solidFill>
                <a:latin typeface="Consolas"/>
                <a:ea typeface="Consolas"/>
                <a:cs typeface="Consolas"/>
                <a:sym typeface="Consolas"/>
              </a:rPr>
              <a:t>        &lt;</a:t>
            </a:r>
            <a:r>
              <a:rPr b="0" i="0" lang="es" sz="1300" u="none" cap="none" strike="noStrike">
                <a:solidFill>
                  <a:srgbClr val="F92672"/>
                </a:solidFill>
                <a:latin typeface="Consolas"/>
                <a:ea typeface="Consolas"/>
                <a:cs typeface="Consolas"/>
                <a:sym typeface="Consolas"/>
              </a:rPr>
              <a:t>div</a:t>
            </a:r>
            <a:r>
              <a:rPr b="0" i="0" lang="es" sz="1300" u="none" cap="none" strike="noStrike">
                <a:solidFill>
                  <a:srgbClr val="D5CED9"/>
                </a:solidFill>
                <a:latin typeface="Consolas"/>
                <a:ea typeface="Consolas"/>
                <a:cs typeface="Consolas"/>
                <a:sym typeface="Consolas"/>
              </a:rPr>
              <a:t> </a:t>
            </a:r>
            <a:r>
              <a:rPr b="0" i="0" lang="es" sz="1300" u="none" cap="none" strike="noStrike">
                <a:solidFill>
                  <a:srgbClr val="FFE66D"/>
                </a:solidFill>
                <a:latin typeface="Consolas"/>
                <a:ea typeface="Consolas"/>
                <a:cs typeface="Consolas"/>
                <a:sym typeface="Consolas"/>
              </a:rPr>
              <a:t>class</a:t>
            </a:r>
            <a:r>
              <a:rPr b="0" i="0" lang="es" sz="1300" u="none" cap="none" strike="noStrike">
                <a:solidFill>
                  <a:srgbClr val="D5CED9"/>
                </a:solidFill>
                <a:latin typeface="Consolas"/>
                <a:ea typeface="Consolas"/>
                <a:cs typeface="Consolas"/>
                <a:sym typeface="Consolas"/>
              </a:rPr>
              <a:t>=</a:t>
            </a:r>
            <a:r>
              <a:rPr b="0" i="0" lang="es" sz="1300" u="none" cap="none" strike="noStrike">
                <a:solidFill>
                  <a:srgbClr val="96E072"/>
                </a:solidFill>
                <a:latin typeface="Consolas"/>
                <a:ea typeface="Consolas"/>
                <a:cs typeface="Consolas"/>
                <a:sym typeface="Consolas"/>
              </a:rPr>
              <a:t>"col"</a:t>
            </a:r>
            <a:r>
              <a:rPr b="0" i="0" lang="es" sz="1300" u="none" cap="none" strike="noStrike">
                <a:solidFill>
                  <a:srgbClr val="D5CED9"/>
                </a:solidFill>
                <a:latin typeface="Consolas"/>
                <a:ea typeface="Consolas"/>
                <a:cs typeface="Consolas"/>
                <a:sym typeface="Consolas"/>
              </a:rPr>
              <a:t>&gt;</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D5CED9"/>
              </a:buClr>
              <a:buSzPts val="1300"/>
              <a:buFont typeface="Consolas"/>
              <a:buNone/>
            </a:pPr>
            <a:r>
              <a:rPr b="0" i="0" lang="es" sz="1300" u="none" cap="none" strike="noStrike">
                <a:solidFill>
                  <a:srgbClr val="D5CED9"/>
                </a:solidFill>
                <a:latin typeface="Consolas"/>
                <a:ea typeface="Consolas"/>
                <a:cs typeface="Consolas"/>
                <a:sym typeface="Consolas"/>
              </a:rPr>
              <a:t>            Fila 1 - Columna 1 de 2</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D5CED9"/>
              </a:buClr>
              <a:buSzPts val="1300"/>
              <a:buFont typeface="Consolas"/>
              <a:buNone/>
            </a:pPr>
            <a:r>
              <a:rPr b="0" i="0" lang="es" sz="1300" u="none" cap="none" strike="noStrike">
                <a:solidFill>
                  <a:srgbClr val="D5CED9"/>
                </a:solidFill>
                <a:latin typeface="Consolas"/>
                <a:ea typeface="Consolas"/>
                <a:cs typeface="Consolas"/>
                <a:sym typeface="Consolas"/>
              </a:rPr>
              <a:t>        &lt;/</a:t>
            </a:r>
            <a:r>
              <a:rPr b="0" i="0" lang="es" sz="1300" u="none" cap="none" strike="noStrike">
                <a:solidFill>
                  <a:srgbClr val="F92672"/>
                </a:solidFill>
                <a:latin typeface="Consolas"/>
                <a:ea typeface="Consolas"/>
                <a:cs typeface="Consolas"/>
                <a:sym typeface="Consolas"/>
              </a:rPr>
              <a:t>div</a:t>
            </a:r>
            <a:r>
              <a:rPr b="0" i="0" lang="es" sz="1300" u="none" cap="none" strike="noStrike">
                <a:solidFill>
                  <a:srgbClr val="D5CED9"/>
                </a:solidFill>
                <a:latin typeface="Consolas"/>
                <a:ea typeface="Consolas"/>
                <a:cs typeface="Consolas"/>
                <a:sym typeface="Consolas"/>
              </a:rPr>
              <a:t>&gt;</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D5CED9"/>
              </a:buClr>
              <a:buSzPts val="1300"/>
              <a:buFont typeface="Consolas"/>
              <a:buNone/>
            </a:pPr>
            <a:r>
              <a:rPr b="0" i="0" lang="es" sz="1300" u="none" cap="none" strike="noStrike">
                <a:solidFill>
                  <a:srgbClr val="D5CED9"/>
                </a:solidFill>
                <a:latin typeface="Consolas"/>
                <a:ea typeface="Consolas"/>
                <a:cs typeface="Consolas"/>
                <a:sym typeface="Consolas"/>
              </a:rPr>
              <a:t>        &lt;</a:t>
            </a:r>
            <a:r>
              <a:rPr b="0" i="0" lang="es" sz="1300" u="none" cap="none" strike="noStrike">
                <a:solidFill>
                  <a:srgbClr val="F92672"/>
                </a:solidFill>
                <a:latin typeface="Consolas"/>
                <a:ea typeface="Consolas"/>
                <a:cs typeface="Consolas"/>
                <a:sym typeface="Consolas"/>
              </a:rPr>
              <a:t>div</a:t>
            </a:r>
            <a:r>
              <a:rPr b="0" i="0" lang="es" sz="1300" u="none" cap="none" strike="noStrike">
                <a:solidFill>
                  <a:srgbClr val="D5CED9"/>
                </a:solidFill>
                <a:latin typeface="Consolas"/>
                <a:ea typeface="Consolas"/>
                <a:cs typeface="Consolas"/>
                <a:sym typeface="Consolas"/>
              </a:rPr>
              <a:t> </a:t>
            </a:r>
            <a:r>
              <a:rPr b="0" i="0" lang="es" sz="1300" u="none" cap="none" strike="noStrike">
                <a:solidFill>
                  <a:srgbClr val="FFE66D"/>
                </a:solidFill>
                <a:latin typeface="Consolas"/>
                <a:ea typeface="Consolas"/>
                <a:cs typeface="Consolas"/>
                <a:sym typeface="Consolas"/>
              </a:rPr>
              <a:t>class</a:t>
            </a:r>
            <a:r>
              <a:rPr b="0" i="0" lang="es" sz="1300" u="none" cap="none" strike="noStrike">
                <a:solidFill>
                  <a:srgbClr val="D5CED9"/>
                </a:solidFill>
                <a:latin typeface="Consolas"/>
                <a:ea typeface="Consolas"/>
                <a:cs typeface="Consolas"/>
                <a:sym typeface="Consolas"/>
              </a:rPr>
              <a:t>=</a:t>
            </a:r>
            <a:r>
              <a:rPr b="0" i="0" lang="es" sz="1300" u="none" cap="none" strike="noStrike">
                <a:solidFill>
                  <a:srgbClr val="96E072"/>
                </a:solidFill>
                <a:latin typeface="Consolas"/>
                <a:ea typeface="Consolas"/>
                <a:cs typeface="Consolas"/>
                <a:sym typeface="Consolas"/>
              </a:rPr>
              <a:t>"col"</a:t>
            </a:r>
            <a:r>
              <a:rPr b="0" i="0" lang="es" sz="1300" u="none" cap="none" strike="noStrike">
                <a:solidFill>
                  <a:srgbClr val="D5CED9"/>
                </a:solidFill>
                <a:latin typeface="Consolas"/>
                <a:ea typeface="Consolas"/>
                <a:cs typeface="Consolas"/>
                <a:sym typeface="Consolas"/>
              </a:rPr>
              <a:t>&gt;</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D5CED9"/>
              </a:buClr>
              <a:buSzPts val="1300"/>
              <a:buFont typeface="Consolas"/>
              <a:buNone/>
            </a:pPr>
            <a:r>
              <a:rPr b="0" i="0" lang="es" sz="1300" u="none" cap="none" strike="noStrike">
                <a:solidFill>
                  <a:srgbClr val="D5CED9"/>
                </a:solidFill>
                <a:latin typeface="Consolas"/>
                <a:ea typeface="Consolas"/>
                <a:cs typeface="Consolas"/>
                <a:sym typeface="Consolas"/>
              </a:rPr>
              <a:t>            Fila 1 - Columna 2 de 2</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D5CED9"/>
              </a:buClr>
              <a:buSzPts val="1300"/>
              <a:buFont typeface="Consolas"/>
              <a:buNone/>
            </a:pPr>
            <a:r>
              <a:rPr b="0" i="0" lang="es" sz="1300" u="none" cap="none" strike="noStrike">
                <a:solidFill>
                  <a:srgbClr val="D5CED9"/>
                </a:solidFill>
                <a:latin typeface="Consolas"/>
                <a:ea typeface="Consolas"/>
                <a:cs typeface="Consolas"/>
                <a:sym typeface="Consolas"/>
              </a:rPr>
              <a:t>        &lt;/</a:t>
            </a:r>
            <a:r>
              <a:rPr b="0" i="0" lang="es" sz="1300" u="none" cap="none" strike="noStrike">
                <a:solidFill>
                  <a:srgbClr val="F92672"/>
                </a:solidFill>
                <a:latin typeface="Consolas"/>
                <a:ea typeface="Consolas"/>
                <a:cs typeface="Consolas"/>
                <a:sym typeface="Consolas"/>
              </a:rPr>
              <a:t>div</a:t>
            </a:r>
            <a:r>
              <a:rPr b="0" i="0" lang="es" sz="1300" u="none" cap="none" strike="noStrike">
                <a:solidFill>
                  <a:srgbClr val="D5CED9"/>
                </a:solidFill>
                <a:latin typeface="Consolas"/>
                <a:ea typeface="Consolas"/>
                <a:cs typeface="Consolas"/>
                <a:sym typeface="Consolas"/>
              </a:rPr>
              <a:t>&gt;</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D5CED9"/>
              </a:buClr>
              <a:buSzPts val="1300"/>
              <a:buFont typeface="Consolas"/>
              <a:buNone/>
            </a:pPr>
            <a:r>
              <a:rPr b="0" i="0" lang="es" sz="1300" u="none" cap="none" strike="noStrike">
                <a:solidFill>
                  <a:srgbClr val="D5CED9"/>
                </a:solidFill>
                <a:latin typeface="Consolas"/>
                <a:ea typeface="Consolas"/>
                <a:cs typeface="Consolas"/>
                <a:sym typeface="Consolas"/>
              </a:rPr>
              <a:t>    &lt;/</a:t>
            </a:r>
            <a:r>
              <a:rPr b="0" i="0" lang="es" sz="1300" u="none" cap="none" strike="noStrike">
                <a:solidFill>
                  <a:srgbClr val="F92672"/>
                </a:solidFill>
                <a:latin typeface="Consolas"/>
                <a:ea typeface="Consolas"/>
                <a:cs typeface="Consolas"/>
                <a:sym typeface="Consolas"/>
              </a:rPr>
              <a:t>div</a:t>
            </a:r>
            <a:r>
              <a:rPr b="0" i="0" lang="es" sz="1300" u="none" cap="none" strike="noStrike">
                <a:solidFill>
                  <a:srgbClr val="D5CED9"/>
                </a:solidFill>
                <a:latin typeface="Consolas"/>
                <a:ea typeface="Consolas"/>
                <a:cs typeface="Consolas"/>
                <a:sym typeface="Consolas"/>
              </a:rPr>
              <a:t>&gt;</a:t>
            </a:r>
            <a:endParaRPr b="0" i="0" sz="1300" u="none" cap="none" strike="noStrike">
              <a:solidFill>
                <a:srgbClr val="000000"/>
              </a:solidFill>
              <a:latin typeface="Arial"/>
              <a:ea typeface="Arial"/>
              <a:cs typeface="Arial"/>
              <a:sym typeface="Arial"/>
            </a:endParaRPr>
          </a:p>
        </p:txBody>
      </p:sp>
      <p:sp>
        <p:nvSpPr>
          <p:cNvPr id="251" name="Google Shape;251;p16"/>
          <p:cNvSpPr/>
          <p:nvPr/>
        </p:nvSpPr>
        <p:spPr>
          <a:xfrm>
            <a:off x="4505250" y="2066045"/>
            <a:ext cx="3674400" cy="2556900"/>
          </a:xfrm>
          <a:prstGeom prst="rect">
            <a:avLst/>
          </a:prstGeom>
          <a:solidFill>
            <a:srgbClr val="23262E"/>
          </a:solid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D5CED9"/>
              </a:buClr>
              <a:buSzPts val="1300"/>
              <a:buFont typeface="Consolas"/>
              <a:buNone/>
            </a:pPr>
            <a:r>
              <a:rPr b="0" i="0" lang="es" sz="1300" u="none" cap="none" strike="noStrike">
                <a:solidFill>
                  <a:srgbClr val="D5CED9"/>
                </a:solidFill>
                <a:latin typeface="Consolas"/>
                <a:ea typeface="Consolas"/>
                <a:cs typeface="Consolas"/>
                <a:sym typeface="Consolas"/>
              </a:rPr>
              <a:t>    &lt;</a:t>
            </a:r>
            <a:r>
              <a:rPr b="0" i="0" lang="es" sz="1300" u="none" cap="none" strike="noStrike">
                <a:solidFill>
                  <a:srgbClr val="F92672"/>
                </a:solidFill>
                <a:latin typeface="Consolas"/>
                <a:ea typeface="Consolas"/>
                <a:cs typeface="Consolas"/>
                <a:sym typeface="Consolas"/>
              </a:rPr>
              <a:t>div</a:t>
            </a:r>
            <a:r>
              <a:rPr b="0" i="0" lang="es" sz="1300" u="none" cap="none" strike="noStrike">
                <a:solidFill>
                  <a:srgbClr val="D5CED9"/>
                </a:solidFill>
                <a:latin typeface="Consolas"/>
                <a:ea typeface="Consolas"/>
                <a:cs typeface="Consolas"/>
                <a:sym typeface="Consolas"/>
              </a:rPr>
              <a:t> </a:t>
            </a:r>
            <a:r>
              <a:rPr b="0" i="0" lang="es" sz="1300" u="none" cap="none" strike="noStrike">
                <a:solidFill>
                  <a:srgbClr val="FFE66D"/>
                </a:solidFill>
                <a:latin typeface="Consolas"/>
                <a:ea typeface="Consolas"/>
                <a:cs typeface="Consolas"/>
                <a:sym typeface="Consolas"/>
              </a:rPr>
              <a:t>class</a:t>
            </a:r>
            <a:r>
              <a:rPr b="0" i="0" lang="es" sz="1300" u="none" cap="none" strike="noStrike">
                <a:solidFill>
                  <a:srgbClr val="D5CED9"/>
                </a:solidFill>
                <a:latin typeface="Consolas"/>
                <a:ea typeface="Consolas"/>
                <a:cs typeface="Consolas"/>
                <a:sym typeface="Consolas"/>
              </a:rPr>
              <a:t>=</a:t>
            </a:r>
            <a:r>
              <a:rPr b="0" i="0" lang="es" sz="1300" u="none" cap="none" strike="noStrike">
                <a:solidFill>
                  <a:srgbClr val="96E072"/>
                </a:solidFill>
                <a:latin typeface="Consolas"/>
                <a:ea typeface="Consolas"/>
                <a:cs typeface="Consolas"/>
                <a:sym typeface="Consolas"/>
              </a:rPr>
              <a:t>"row"</a:t>
            </a:r>
            <a:r>
              <a:rPr b="0" i="0" lang="es" sz="1300" u="none" cap="none" strike="noStrike">
                <a:solidFill>
                  <a:srgbClr val="D5CED9"/>
                </a:solidFill>
                <a:latin typeface="Consolas"/>
                <a:ea typeface="Consolas"/>
                <a:cs typeface="Consolas"/>
                <a:sym typeface="Consolas"/>
              </a:rPr>
              <a:t>&gt;</a:t>
            </a:r>
            <a:endParaRPr b="0" i="0" sz="1300" u="none" cap="none" strike="noStrike">
              <a:solidFill>
                <a:srgbClr val="5F6167"/>
              </a:solidFill>
              <a:latin typeface="Consolas"/>
              <a:ea typeface="Consolas"/>
              <a:cs typeface="Consolas"/>
              <a:sym typeface="Consolas"/>
            </a:endParaRPr>
          </a:p>
          <a:p>
            <a:pPr indent="0" lvl="0" marL="0" marR="0" rtl="0" algn="l">
              <a:lnSpc>
                <a:spcPct val="100000"/>
              </a:lnSpc>
              <a:spcBef>
                <a:spcPts val="0"/>
              </a:spcBef>
              <a:spcAft>
                <a:spcPts val="0"/>
              </a:spcAft>
              <a:buClr>
                <a:srgbClr val="D5CED9"/>
              </a:buClr>
              <a:buSzPts val="1300"/>
              <a:buFont typeface="Consolas"/>
              <a:buNone/>
            </a:pPr>
            <a:r>
              <a:rPr b="0" i="0" lang="es" sz="1300" u="none" cap="none" strike="noStrike">
                <a:solidFill>
                  <a:srgbClr val="5F6167"/>
                </a:solidFill>
                <a:latin typeface="Consolas"/>
                <a:ea typeface="Consolas"/>
                <a:cs typeface="Consolas"/>
                <a:sym typeface="Consolas"/>
              </a:rPr>
              <a:t>&lt;!-- 3 columnas dentro de un div --&gt;</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D5CED9"/>
              </a:buClr>
              <a:buSzPts val="1300"/>
              <a:buFont typeface="Consolas"/>
              <a:buNone/>
            </a:pPr>
            <a:r>
              <a:rPr b="0" i="0" lang="es" sz="1300" u="none" cap="none" strike="noStrike">
                <a:solidFill>
                  <a:srgbClr val="D5CED9"/>
                </a:solidFill>
                <a:latin typeface="Consolas"/>
                <a:ea typeface="Consolas"/>
                <a:cs typeface="Consolas"/>
                <a:sym typeface="Consolas"/>
              </a:rPr>
              <a:t>        &lt;</a:t>
            </a:r>
            <a:r>
              <a:rPr b="0" i="0" lang="es" sz="1300" u="none" cap="none" strike="noStrike">
                <a:solidFill>
                  <a:srgbClr val="F92672"/>
                </a:solidFill>
                <a:latin typeface="Consolas"/>
                <a:ea typeface="Consolas"/>
                <a:cs typeface="Consolas"/>
                <a:sym typeface="Consolas"/>
              </a:rPr>
              <a:t>div</a:t>
            </a:r>
            <a:r>
              <a:rPr b="0" i="0" lang="es" sz="1300" u="none" cap="none" strike="noStrike">
                <a:solidFill>
                  <a:srgbClr val="D5CED9"/>
                </a:solidFill>
                <a:latin typeface="Consolas"/>
                <a:ea typeface="Consolas"/>
                <a:cs typeface="Consolas"/>
                <a:sym typeface="Consolas"/>
              </a:rPr>
              <a:t> </a:t>
            </a:r>
            <a:r>
              <a:rPr b="0" i="0" lang="es" sz="1300" u="none" cap="none" strike="noStrike">
                <a:solidFill>
                  <a:srgbClr val="FFE66D"/>
                </a:solidFill>
                <a:latin typeface="Consolas"/>
                <a:ea typeface="Consolas"/>
                <a:cs typeface="Consolas"/>
                <a:sym typeface="Consolas"/>
              </a:rPr>
              <a:t>class</a:t>
            </a:r>
            <a:r>
              <a:rPr b="0" i="0" lang="es" sz="1300" u="none" cap="none" strike="noStrike">
                <a:solidFill>
                  <a:srgbClr val="D5CED9"/>
                </a:solidFill>
                <a:latin typeface="Consolas"/>
                <a:ea typeface="Consolas"/>
                <a:cs typeface="Consolas"/>
                <a:sym typeface="Consolas"/>
              </a:rPr>
              <a:t>=</a:t>
            </a:r>
            <a:r>
              <a:rPr b="0" i="0" lang="es" sz="1300" u="none" cap="none" strike="noStrike">
                <a:solidFill>
                  <a:srgbClr val="96E072"/>
                </a:solidFill>
                <a:latin typeface="Consolas"/>
                <a:ea typeface="Consolas"/>
                <a:cs typeface="Consolas"/>
                <a:sym typeface="Consolas"/>
              </a:rPr>
              <a:t>"col"</a:t>
            </a:r>
            <a:r>
              <a:rPr b="0" i="0" lang="es" sz="1300" u="none" cap="none" strike="noStrike">
                <a:solidFill>
                  <a:srgbClr val="D5CED9"/>
                </a:solidFill>
                <a:latin typeface="Consolas"/>
                <a:ea typeface="Consolas"/>
                <a:cs typeface="Consolas"/>
                <a:sym typeface="Consolas"/>
              </a:rPr>
              <a:t>&gt;</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D5CED9"/>
              </a:buClr>
              <a:buSzPts val="1300"/>
              <a:buFont typeface="Consolas"/>
              <a:buNone/>
            </a:pPr>
            <a:r>
              <a:rPr b="0" i="0" lang="es" sz="1300" u="none" cap="none" strike="noStrike">
                <a:solidFill>
                  <a:srgbClr val="D5CED9"/>
                </a:solidFill>
                <a:latin typeface="Consolas"/>
                <a:ea typeface="Consolas"/>
                <a:cs typeface="Consolas"/>
                <a:sym typeface="Consolas"/>
              </a:rPr>
              <a:t>            Fila 2 - Columna 1 de 3</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D5CED9"/>
              </a:buClr>
              <a:buSzPts val="1300"/>
              <a:buFont typeface="Consolas"/>
              <a:buNone/>
            </a:pPr>
            <a:r>
              <a:rPr b="0" i="0" lang="es" sz="1300" u="none" cap="none" strike="noStrike">
                <a:solidFill>
                  <a:srgbClr val="D5CED9"/>
                </a:solidFill>
                <a:latin typeface="Consolas"/>
                <a:ea typeface="Consolas"/>
                <a:cs typeface="Consolas"/>
                <a:sym typeface="Consolas"/>
              </a:rPr>
              <a:t>        &lt;/</a:t>
            </a:r>
            <a:r>
              <a:rPr b="0" i="0" lang="es" sz="1300" u="none" cap="none" strike="noStrike">
                <a:solidFill>
                  <a:srgbClr val="F92672"/>
                </a:solidFill>
                <a:latin typeface="Consolas"/>
                <a:ea typeface="Consolas"/>
                <a:cs typeface="Consolas"/>
                <a:sym typeface="Consolas"/>
              </a:rPr>
              <a:t>div</a:t>
            </a:r>
            <a:r>
              <a:rPr b="0" i="0" lang="es" sz="1300" u="none" cap="none" strike="noStrike">
                <a:solidFill>
                  <a:srgbClr val="D5CED9"/>
                </a:solidFill>
                <a:latin typeface="Consolas"/>
                <a:ea typeface="Consolas"/>
                <a:cs typeface="Consolas"/>
                <a:sym typeface="Consolas"/>
              </a:rPr>
              <a:t>&gt;</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D5CED9"/>
              </a:buClr>
              <a:buSzPts val="1300"/>
              <a:buFont typeface="Consolas"/>
              <a:buNone/>
            </a:pPr>
            <a:r>
              <a:rPr b="0" i="0" lang="es" sz="1300" u="none" cap="none" strike="noStrike">
                <a:solidFill>
                  <a:srgbClr val="D5CED9"/>
                </a:solidFill>
                <a:latin typeface="Consolas"/>
                <a:ea typeface="Consolas"/>
                <a:cs typeface="Consolas"/>
                <a:sym typeface="Consolas"/>
              </a:rPr>
              <a:t>        &lt;</a:t>
            </a:r>
            <a:r>
              <a:rPr b="0" i="0" lang="es" sz="1300" u="none" cap="none" strike="noStrike">
                <a:solidFill>
                  <a:srgbClr val="F92672"/>
                </a:solidFill>
                <a:latin typeface="Consolas"/>
                <a:ea typeface="Consolas"/>
                <a:cs typeface="Consolas"/>
                <a:sym typeface="Consolas"/>
              </a:rPr>
              <a:t>div</a:t>
            </a:r>
            <a:r>
              <a:rPr b="0" i="0" lang="es" sz="1300" u="none" cap="none" strike="noStrike">
                <a:solidFill>
                  <a:srgbClr val="D5CED9"/>
                </a:solidFill>
                <a:latin typeface="Consolas"/>
                <a:ea typeface="Consolas"/>
                <a:cs typeface="Consolas"/>
                <a:sym typeface="Consolas"/>
              </a:rPr>
              <a:t> </a:t>
            </a:r>
            <a:r>
              <a:rPr b="0" i="0" lang="es" sz="1300" u="none" cap="none" strike="noStrike">
                <a:solidFill>
                  <a:srgbClr val="FFE66D"/>
                </a:solidFill>
                <a:latin typeface="Consolas"/>
                <a:ea typeface="Consolas"/>
                <a:cs typeface="Consolas"/>
                <a:sym typeface="Consolas"/>
              </a:rPr>
              <a:t>class</a:t>
            </a:r>
            <a:r>
              <a:rPr b="0" i="0" lang="es" sz="1300" u="none" cap="none" strike="noStrike">
                <a:solidFill>
                  <a:srgbClr val="D5CED9"/>
                </a:solidFill>
                <a:latin typeface="Consolas"/>
                <a:ea typeface="Consolas"/>
                <a:cs typeface="Consolas"/>
                <a:sym typeface="Consolas"/>
              </a:rPr>
              <a:t>=</a:t>
            </a:r>
            <a:r>
              <a:rPr b="0" i="0" lang="es" sz="1300" u="none" cap="none" strike="noStrike">
                <a:solidFill>
                  <a:srgbClr val="96E072"/>
                </a:solidFill>
                <a:latin typeface="Consolas"/>
                <a:ea typeface="Consolas"/>
                <a:cs typeface="Consolas"/>
                <a:sym typeface="Consolas"/>
              </a:rPr>
              <a:t>"col"</a:t>
            </a:r>
            <a:r>
              <a:rPr b="0" i="0" lang="es" sz="1300" u="none" cap="none" strike="noStrike">
                <a:solidFill>
                  <a:srgbClr val="D5CED9"/>
                </a:solidFill>
                <a:latin typeface="Consolas"/>
                <a:ea typeface="Consolas"/>
                <a:cs typeface="Consolas"/>
                <a:sym typeface="Consolas"/>
              </a:rPr>
              <a:t>&gt;</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D5CED9"/>
              </a:buClr>
              <a:buSzPts val="1300"/>
              <a:buFont typeface="Consolas"/>
              <a:buNone/>
            </a:pPr>
            <a:r>
              <a:rPr b="0" i="0" lang="es" sz="1300" u="none" cap="none" strike="noStrike">
                <a:solidFill>
                  <a:srgbClr val="D5CED9"/>
                </a:solidFill>
                <a:latin typeface="Consolas"/>
                <a:ea typeface="Consolas"/>
                <a:cs typeface="Consolas"/>
                <a:sym typeface="Consolas"/>
              </a:rPr>
              <a:t>            Fila 2 - Columna 2 de 3</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D5CED9"/>
              </a:buClr>
              <a:buSzPts val="1300"/>
              <a:buFont typeface="Consolas"/>
              <a:buNone/>
            </a:pPr>
            <a:r>
              <a:rPr b="0" i="0" lang="es" sz="1300" u="none" cap="none" strike="noStrike">
                <a:solidFill>
                  <a:srgbClr val="D5CED9"/>
                </a:solidFill>
                <a:latin typeface="Consolas"/>
                <a:ea typeface="Consolas"/>
                <a:cs typeface="Consolas"/>
                <a:sym typeface="Consolas"/>
              </a:rPr>
              <a:t>        &lt;/</a:t>
            </a:r>
            <a:r>
              <a:rPr b="0" i="0" lang="es" sz="1300" u="none" cap="none" strike="noStrike">
                <a:solidFill>
                  <a:srgbClr val="F92672"/>
                </a:solidFill>
                <a:latin typeface="Consolas"/>
                <a:ea typeface="Consolas"/>
                <a:cs typeface="Consolas"/>
                <a:sym typeface="Consolas"/>
              </a:rPr>
              <a:t>div</a:t>
            </a:r>
            <a:r>
              <a:rPr b="0" i="0" lang="es" sz="1300" u="none" cap="none" strike="noStrike">
                <a:solidFill>
                  <a:srgbClr val="D5CED9"/>
                </a:solidFill>
                <a:latin typeface="Consolas"/>
                <a:ea typeface="Consolas"/>
                <a:cs typeface="Consolas"/>
                <a:sym typeface="Consolas"/>
              </a:rPr>
              <a:t>&gt;</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D5CED9"/>
              </a:buClr>
              <a:buSzPts val="1300"/>
              <a:buFont typeface="Consolas"/>
              <a:buNone/>
            </a:pPr>
            <a:r>
              <a:rPr b="0" i="0" lang="es" sz="1300" u="none" cap="none" strike="noStrike">
                <a:solidFill>
                  <a:srgbClr val="D5CED9"/>
                </a:solidFill>
                <a:latin typeface="Consolas"/>
                <a:ea typeface="Consolas"/>
                <a:cs typeface="Consolas"/>
                <a:sym typeface="Consolas"/>
              </a:rPr>
              <a:t>        &lt;</a:t>
            </a:r>
            <a:r>
              <a:rPr b="0" i="0" lang="es" sz="1300" u="none" cap="none" strike="noStrike">
                <a:solidFill>
                  <a:srgbClr val="F92672"/>
                </a:solidFill>
                <a:latin typeface="Consolas"/>
                <a:ea typeface="Consolas"/>
                <a:cs typeface="Consolas"/>
                <a:sym typeface="Consolas"/>
              </a:rPr>
              <a:t>div</a:t>
            </a:r>
            <a:r>
              <a:rPr b="0" i="0" lang="es" sz="1300" u="none" cap="none" strike="noStrike">
                <a:solidFill>
                  <a:srgbClr val="D5CED9"/>
                </a:solidFill>
                <a:latin typeface="Consolas"/>
                <a:ea typeface="Consolas"/>
                <a:cs typeface="Consolas"/>
                <a:sym typeface="Consolas"/>
              </a:rPr>
              <a:t> </a:t>
            </a:r>
            <a:r>
              <a:rPr b="0" i="0" lang="es" sz="1300" u="none" cap="none" strike="noStrike">
                <a:solidFill>
                  <a:srgbClr val="FFE66D"/>
                </a:solidFill>
                <a:latin typeface="Consolas"/>
                <a:ea typeface="Consolas"/>
                <a:cs typeface="Consolas"/>
                <a:sym typeface="Consolas"/>
              </a:rPr>
              <a:t>class</a:t>
            </a:r>
            <a:r>
              <a:rPr b="0" i="0" lang="es" sz="1300" u="none" cap="none" strike="noStrike">
                <a:solidFill>
                  <a:srgbClr val="D5CED9"/>
                </a:solidFill>
                <a:latin typeface="Consolas"/>
                <a:ea typeface="Consolas"/>
                <a:cs typeface="Consolas"/>
                <a:sym typeface="Consolas"/>
              </a:rPr>
              <a:t>=</a:t>
            </a:r>
            <a:r>
              <a:rPr b="0" i="0" lang="es" sz="1300" u="none" cap="none" strike="noStrike">
                <a:solidFill>
                  <a:srgbClr val="96E072"/>
                </a:solidFill>
                <a:latin typeface="Consolas"/>
                <a:ea typeface="Consolas"/>
                <a:cs typeface="Consolas"/>
                <a:sym typeface="Consolas"/>
              </a:rPr>
              <a:t>"col"</a:t>
            </a:r>
            <a:r>
              <a:rPr b="0" i="0" lang="es" sz="1300" u="none" cap="none" strike="noStrike">
                <a:solidFill>
                  <a:srgbClr val="D5CED9"/>
                </a:solidFill>
                <a:latin typeface="Consolas"/>
                <a:ea typeface="Consolas"/>
                <a:cs typeface="Consolas"/>
                <a:sym typeface="Consolas"/>
              </a:rPr>
              <a:t>&gt;</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D5CED9"/>
              </a:buClr>
              <a:buSzPts val="1300"/>
              <a:buFont typeface="Consolas"/>
              <a:buNone/>
            </a:pPr>
            <a:r>
              <a:rPr b="0" i="0" lang="es" sz="1300" u="none" cap="none" strike="noStrike">
                <a:solidFill>
                  <a:srgbClr val="D5CED9"/>
                </a:solidFill>
                <a:latin typeface="Consolas"/>
                <a:ea typeface="Consolas"/>
                <a:cs typeface="Consolas"/>
                <a:sym typeface="Consolas"/>
              </a:rPr>
              <a:t>            Fila 2 - Columna 3 de 3</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D5CED9"/>
              </a:buClr>
              <a:buSzPts val="1300"/>
              <a:buFont typeface="Consolas"/>
              <a:buNone/>
            </a:pPr>
            <a:r>
              <a:rPr b="0" i="0" lang="es" sz="1300" u="none" cap="none" strike="noStrike">
                <a:solidFill>
                  <a:srgbClr val="D5CED9"/>
                </a:solidFill>
                <a:latin typeface="Consolas"/>
                <a:ea typeface="Consolas"/>
                <a:cs typeface="Consolas"/>
                <a:sym typeface="Consolas"/>
              </a:rPr>
              <a:t>        &lt;/</a:t>
            </a:r>
            <a:r>
              <a:rPr b="0" i="0" lang="es" sz="1300" u="none" cap="none" strike="noStrike">
                <a:solidFill>
                  <a:srgbClr val="F92672"/>
                </a:solidFill>
                <a:latin typeface="Consolas"/>
                <a:ea typeface="Consolas"/>
                <a:cs typeface="Consolas"/>
                <a:sym typeface="Consolas"/>
              </a:rPr>
              <a:t>div</a:t>
            </a:r>
            <a:r>
              <a:rPr b="0" i="0" lang="es" sz="1300" u="none" cap="none" strike="noStrike">
                <a:solidFill>
                  <a:srgbClr val="D5CED9"/>
                </a:solidFill>
                <a:latin typeface="Consolas"/>
                <a:ea typeface="Consolas"/>
                <a:cs typeface="Consolas"/>
                <a:sym typeface="Consolas"/>
              </a:rPr>
              <a:t>&gt;</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D5CED9"/>
              </a:buClr>
              <a:buSzPts val="1300"/>
              <a:buFont typeface="Consolas"/>
              <a:buNone/>
            </a:pPr>
            <a:r>
              <a:rPr b="0" i="0" lang="es" sz="1300" u="none" cap="none" strike="noStrike">
                <a:solidFill>
                  <a:srgbClr val="D5CED9"/>
                </a:solidFill>
                <a:latin typeface="Consolas"/>
                <a:ea typeface="Consolas"/>
                <a:cs typeface="Consolas"/>
                <a:sym typeface="Consolas"/>
              </a:rPr>
              <a:t>    &lt;/</a:t>
            </a:r>
            <a:r>
              <a:rPr b="0" i="0" lang="es" sz="1300" u="none" cap="none" strike="noStrike">
                <a:solidFill>
                  <a:srgbClr val="F92672"/>
                </a:solidFill>
                <a:latin typeface="Consolas"/>
                <a:ea typeface="Consolas"/>
                <a:cs typeface="Consolas"/>
                <a:sym typeface="Consolas"/>
              </a:rPr>
              <a:t>div</a:t>
            </a:r>
            <a:r>
              <a:rPr b="0" i="0" lang="es" sz="1300" u="none" cap="none" strike="noStrike">
                <a:solidFill>
                  <a:srgbClr val="D5CED9"/>
                </a:solidFill>
                <a:latin typeface="Consolas"/>
                <a:ea typeface="Consolas"/>
                <a:cs typeface="Consolas"/>
                <a:sym typeface="Consolas"/>
              </a:rPr>
              <a:t>&gt;</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D5CED9"/>
              </a:buClr>
              <a:buSzPts val="1300"/>
              <a:buFont typeface="Consolas"/>
              <a:buNone/>
            </a:pPr>
            <a:r>
              <a:rPr b="0" i="0" lang="es" sz="1300" u="none" cap="none" strike="noStrike">
                <a:solidFill>
                  <a:srgbClr val="D5CED9"/>
                </a:solidFill>
                <a:latin typeface="Consolas"/>
                <a:ea typeface="Consolas"/>
                <a:cs typeface="Consolas"/>
                <a:sym typeface="Consolas"/>
              </a:rPr>
              <a:t>&lt;/</a:t>
            </a:r>
            <a:r>
              <a:rPr b="0" i="0" lang="es" sz="1300" u="none" cap="none" strike="noStrike">
                <a:solidFill>
                  <a:srgbClr val="F92672"/>
                </a:solidFill>
                <a:latin typeface="Consolas"/>
                <a:ea typeface="Consolas"/>
                <a:cs typeface="Consolas"/>
                <a:sym typeface="Consolas"/>
              </a:rPr>
              <a:t>div</a:t>
            </a:r>
            <a:r>
              <a:rPr b="0" i="0" lang="es" sz="1300" u="none" cap="none" strike="noStrike">
                <a:solidFill>
                  <a:srgbClr val="D5CED9"/>
                </a:solidFill>
                <a:latin typeface="Consolas"/>
                <a:ea typeface="Consolas"/>
                <a:cs typeface="Consolas"/>
                <a:sym typeface="Consolas"/>
              </a:rPr>
              <a:t>&gt;</a:t>
            </a:r>
            <a:endParaRPr b="0" i="0" sz="1300" u="none" cap="none" strike="noStrike">
              <a:solidFill>
                <a:srgbClr val="000000"/>
              </a:solidFill>
              <a:latin typeface="Arial"/>
              <a:ea typeface="Arial"/>
              <a:cs typeface="Arial"/>
              <a:sym typeface="Arial"/>
            </a:endParaRPr>
          </a:p>
        </p:txBody>
      </p:sp>
      <p:sp>
        <p:nvSpPr>
          <p:cNvPr id="252" name="Google Shape;252;p16"/>
          <p:cNvSpPr/>
          <p:nvPr/>
        </p:nvSpPr>
        <p:spPr>
          <a:xfrm>
            <a:off x="4218525" y="1875875"/>
            <a:ext cx="510650" cy="2638925"/>
          </a:xfrm>
          <a:custGeom>
            <a:rect b="b" l="l" r="r" t="t"/>
            <a:pathLst>
              <a:path extrusionOk="0" h="105557" w="20426">
                <a:moveTo>
                  <a:pt x="0" y="105557"/>
                </a:moveTo>
                <a:lnTo>
                  <a:pt x="5187" y="105557"/>
                </a:lnTo>
                <a:lnTo>
                  <a:pt x="5187" y="0"/>
                </a:lnTo>
                <a:lnTo>
                  <a:pt x="20401" y="0"/>
                </a:lnTo>
                <a:lnTo>
                  <a:pt x="20426" y="7452"/>
                </a:lnTo>
              </a:path>
            </a:pathLst>
          </a:custGeom>
          <a:noFill/>
          <a:ln cap="flat" cmpd="sng" w="9525">
            <a:solidFill>
              <a:schemeClr val="dk1"/>
            </a:solidFill>
            <a:prstDash val="solid"/>
            <a:round/>
            <a:headEnd len="sm" w="sm" type="none"/>
            <a:tailEnd len="med" w="med" type="triangle"/>
          </a:ln>
        </p:spPr>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17"/>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BOOTSTRAP | Grid</a:t>
            </a:r>
            <a:endParaRPr/>
          </a:p>
        </p:txBody>
      </p:sp>
      <p:sp>
        <p:nvSpPr>
          <p:cNvPr id="258" name="Google Shape;258;p17"/>
          <p:cNvSpPr txBox="1"/>
          <p:nvPr>
            <p:ph idx="1" type="body"/>
          </p:nvPr>
        </p:nvSpPr>
        <p:spPr>
          <a:xfrm>
            <a:off x="432000"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s" sz="1650"/>
              <a:t>Podemos establecer el ancho de una columna y hacer que las columnas hermanas tomen una nueva dimensión automáticamente a su alrededor. Las otras columnas cambiarán de tamaño sin importar el ancho de la columna central.</a:t>
            </a:r>
            <a:endParaRPr b="1" sz="1350"/>
          </a:p>
        </p:txBody>
      </p:sp>
      <p:grpSp>
        <p:nvGrpSpPr>
          <p:cNvPr id="259" name="Google Shape;259;p17"/>
          <p:cNvGrpSpPr/>
          <p:nvPr/>
        </p:nvGrpSpPr>
        <p:grpSpPr>
          <a:xfrm>
            <a:off x="1713423" y="2552190"/>
            <a:ext cx="5717159" cy="1876365"/>
            <a:chOff x="1886585" y="2586765"/>
            <a:chExt cx="5717159" cy="1876365"/>
          </a:xfrm>
        </p:grpSpPr>
        <p:pic>
          <p:nvPicPr>
            <p:cNvPr id="260" name="Google Shape;260;p17"/>
            <p:cNvPicPr preferRelativeResize="0"/>
            <p:nvPr/>
          </p:nvPicPr>
          <p:blipFill rotWithShape="1">
            <a:blip r:embed="rId3">
              <a:alphaModFix/>
            </a:blip>
            <a:srcRect b="0" l="0" r="0" t="0"/>
            <a:stretch/>
          </p:blipFill>
          <p:spPr>
            <a:xfrm>
              <a:off x="1886585" y="2586765"/>
              <a:ext cx="5717159" cy="754200"/>
            </a:xfrm>
            <a:prstGeom prst="rect">
              <a:avLst/>
            </a:prstGeom>
            <a:noFill/>
            <a:ln>
              <a:noFill/>
            </a:ln>
          </p:spPr>
        </p:pic>
        <p:pic>
          <p:nvPicPr>
            <p:cNvPr id="261" name="Google Shape;261;p17"/>
            <p:cNvPicPr preferRelativeResize="0"/>
            <p:nvPr/>
          </p:nvPicPr>
          <p:blipFill rotWithShape="1">
            <a:blip r:embed="rId4">
              <a:alphaModFix/>
            </a:blip>
            <a:srcRect b="0" l="0" r="0" t="0"/>
            <a:stretch/>
          </p:blipFill>
          <p:spPr>
            <a:xfrm>
              <a:off x="3425945" y="3743490"/>
              <a:ext cx="2638439" cy="719640"/>
            </a:xfrm>
            <a:prstGeom prst="rect">
              <a:avLst/>
            </a:prstGeom>
            <a:noFill/>
            <a:ln>
              <a:noFill/>
            </a:ln>
          </p:spPr>
        </p:pic>
        <p:grpSp>
          <p:nvGrpSpPr>
            <p:cNvPr id="262" name="Google Shape;262;p17"/>
            <p:cNvGrpSpPr/>
            <p:nvPr/>
          </p:nvGrpSpPr>
          <p:grpSpPr>
            <a:xfrm>
              <a:off x="3675139" y="3265175"/>
              <a:ext cx="2140050" cy="554100"/>
              <a:chOff x="3478525" y="3265175"/>
              <a:chExt cx="2140050" cy="554100"/>
            </a:xfrm>
          </p:grpSpPr>
          <p:cxnSp>
            <p:nvCxnSpPr>
              <p:cNvPr id="263" name="Google Shape;263;p17"/>
              <p:cNvCxnSpPr/>
              <p:nvPr/>
            </p:nvCxnSpPr>
            <p:spPr>
              <a:xfrm>
                <a:off x="3478525" y="3365650"/>
                <a:ext cx="0" cy="331200"/>
              </a:xfrm>
              <a:prstGeom prst="straightConnector1">
                <a:avLst/>
              </a:prstGeom>
              <a:noFill/>
              <a:ln cap="flat" cmpd="sng" w="9525">
                <a:solidFill>
                  <a:schemeClr val="dk2"/>
                </a:solidFill>
                <a:prstDash val="solid"/>
                <a:round/>
                <a:headEnd len="sm" w="sm" type="none"/>
                <a:tailEnd len="med" w="med" type="triangle"/>
              </a:ln>
            </p:spPr>
          </p:cxnSp>
          <p:cxnSp>
            <p:nvCxnSpPr>
              <p:cNvPr id="264" name="Google Shape;264;p17"/>
              <p:cNvCxnSpPr/>
              <p:nvPr/>
            </p:nvCxnSpPr>
            <p:spPr>
              <a:xfrm>
                <a:off x="5618575" y="3376625"/>
                <a:ext cx="0" cy="331200"/>
              </a:xfrm>
              <a:prstGeom prst="straightConnector1">
                <a:avLst/>
              </a:prstGeom>
              <a:noFill/>
              <a:ln cap="flat" cmpd="sng" w="9525">
                <a:solidFill>
                  <a:schemeClr val="dk2"/>
                </a:solidFill>
                <a:prstDash val="solid"/>
                <a:round/>
                <a:headEnd len="sm" w="sm" type="none"/>
                <a:tailEnd len="med" w="med" type="triangle"/>
              </a:ln>
            </p:spPr>
          </p:cxnSp>
          <p:sp>
            <p:nvSpPr>
              <p:cNvPr id="265" name="Google Shape;265;p17"/>
              <p:cNvSpPr txBox="1"/>
              <p:nvPr/>
            </p:nvSpPr>
            <p:spPr>
              <a:xfrm>
                <a:off x="3742150" y="3265175"/>
                <a:ext cx="16128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0" i="0" lang="es" sz="1200" u="none" cap="none" strike="noStrike">
                    <a:solidFill>
                      <a:schemeClr val="dk2"/>
                    </a:solidFill>
                    <a:latin typeface="Montserrat"/>
                    <a:ea typeface="Montserrat"/>
                    <a:cs typeface="Montserrat"/>
                    <a:sym typeface="Montserrat"/>
                  </a:rPr>
                  <a:t>Achicando el</a:t>
                </a:r>
                <a:endParaRPr b="0" i="0" sz="1200" u="none" cap="none" strike="noStrike">
                  <a:solidFill>
                    <a:schemeClr val="dk2"/>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1200"/>
                  <a:buFont typeface="Arial"/>
                  <a:buNone/>
                </a:pPr>
                <a:r>
                  <a:rPr b="0" i="0" lang="es" sz="1200" u="none" cap="none" strike="noStrike">
                    <a:solidFill>
                      <a:schemeClr val="dk2"/>
                    </a:solidFill>
                    <a:latin typeface="Montserrat"/>
                    <a:ea typeface="Montserrat"/>
                    <a:cs typeface="Montserrat"/>
                    <a:sym typeface="Montserrat"/>
                  </a:rPr>
                  <a:t>viewport</a:t>
                </a:r>
                <a:endParaRPr b="0" i="0" sz="1200" u="none" cap="none" strike="noStrike">
                  <a:solidFill>
                    <a:schemeClr val="dk2"/>
                  </a:solidFill>
                  <a:latin typeface="Montserrat"/>
                  <a:ea typeface="Montserrat"/>
                  <a:cs typeface="Montserrat"/>
                  <a:sym typeface="Montserrat"/>
                </a:endParaRPr>
              </a:p>
            </p:txBody>
          </p:sp>
        </p:gr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18"/>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BOOTSTRAP | Grid</a:t>
            </a:r>
            <a:endParaRPr/>
          </a:p>
        </p:txBody>
      </p:sp>
      <p:sp>
        <p:nvSpPr>
          <p:cNvPr id="271" name="Google Shape;271;p18"/>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s" sz="1650"/>
              <a:t>El código que vemos a continuación genera el </a:t>
            </a:r>
            <a:r>
              <a:rPr b="1" lang="es" sz="1650"/>
              <a:t>container</a:t>
            </a:r>
            <a:r>
              <a:rPr lang="es" sz="1650"/>
              <a:t> de la diapositiva anterior.</a:t>
            </a:r>
            <a:endParaRPr sz="1650"/>
          </a:p>
          <a:p>
            <a:pPr indent="0" lvl="0" marL="0" rtl="0" algn="l">
              <a:lnSpc>
                <a:spcPct val="115000"/>
              </a:lnSpc>
              <a:spcBef>
                <a:spcPts val="1200"/>
              </a:spcBef>
              <a:spcAft>
                <a:spcPts val="0"/>
              </a:spcAft>
              <a:buClr>
                <a:schemeClr val="dk1"/>
              </a:buClr>
              <a:buSzPts val="1100"/>
              <a:buFont typeface="Arial"/>
              <a:buNone/>
            </a:pPr>
            <a:r>
              <a:t/>
            </a:r>
            <a:endParaRPr sz="1650"/>
          </a:p>
          <a:p>
            <a:pPr indent="0" lvl="0" marL="914400" rtl="0" algn="l">
              <a:lnSpc>
                <a:spcPct val="115000"/>
              </a:lnSpc>
              <a:spcBef>
                <a:spcPts val="1200"/>
              </a:spcBef>
              <a:spcAft>
                <a:spcPts val="1200"/>
              </a:spcAft>
              <a:buSzPts val="1800"/>
              <a:buNone/>
            </a:pPr>
            <a:r>
              <a:t/>
            </a:r>
            <a:endParaRPr b="1" sz="1350"/>
          </a:p>
        </p:txBody>
      </p:sp>
      <p:sp>
        <p:nvSpPr>
          <p:cNvPr id="272" name="Google Shape;272;p18"/>
          <p:cNvSpPr/>
          <p:nvPr/>
        </p:nvSpPr>
        <p:spPr>
          <a:xfrm>
            <a:off x="432025" y="2066050"/>
            <a:ext cx="3674400" cy="2556900"/>
          </a:xfrm>
          <a:prstGeom prst="rect">
            <a:avLst/>
          </a:prstGeom>
          <a:solidFill>
            <a:srgbClr val="23262E"/>
          </a:solid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D5CED9"/>
              </a:buClr>
              <a:buSzPts val="1300"/>
              <a:buFont typeface="Consolas"/>
              <a:buNone/>
            </a:pPr>
            <a:r>
              <a:rPr b="0" i="0" lang="es" sz="1300" u="none" cap="none" strike="noStrike">
                <a:solidFill>
                  <a:srgbClr val="D5CED9"/>
                </a:solidFill>
                <a:latin typeface="Consolas"/>
                <a:ea typeface="Consolas"/>
                <a:cs typeface="Consolas"/>
                <a:sym typeface="Consolas"/>
              </a:rPr>
              <a:t>&lt;</a:t>
            </a:r>
            <a:r>
              <a:rPr b="0" i="0" lang="es" sz="1300" u="none" cap="none" strike="noStrike">
                <a:solidFill>
                  <a:srgbClr val="F92672"/>
                </a:solidFill>
                <a:latin typeface="Consolas"/>
                <a:ea typeface="Consolas"/>
                <a:cs typeface="Consolas"/>
                <a:sym typeface="Consolas"/>
              </a:rPr>
              <a:t>div</a:t>
            </a:r>
            <a:r>
              <a:rPr b="0" i="0" lang="es" sz="1300" u="none" cap="none" strike="noStrike">
                <a:solidFill>
                  <a:srgbClr val="D5CED9"/>
                </a:solidFill>
                <a:latin typeface="Consolas"/>
                <a:ea typeface="Consolas"/>
                <a:cs typeface="Consolas"/>
                <a:sym typeface="Consolas"/>
              </a:rPr>
              <a:t> </a:t>
            </a:r>
            <a:r>
              <a:rPr b="0" i="0" lang="es" sz="1300" u="none" cap="none" strike="noStrike">
                <a:solidFill>
                  <a:srgbClr val="FFE66D"/>
                </a:solidFill>
                <a:latin typeface="Consolas"/>
                <a:ea typeface="Consolas"/>
                <a:cs typeface="Consolas"/>
                <a:sym typeface="Consolas"/>
              </a:rPr>
              <a:t>class</a:t>
            </a:r>
            <a:r>
              <a:rPr b="0" i="0" lang="es" sz="1300" u="none" cap="none" strike="noStrike">
                <a:solidFill>
                  <a:srgbClr val="D5CED9"/>
                </a:solidFill>
                <a:latin typeface="Consolas"/>
                <a:ea typeface="Consolas"/>
                <a:cs typeface="Consolas"/>
                <a:sym typeface="Consolas"/>
              </a:rPr>
              <a:t>=</a:t>
            </a:r>
            <a:r>
              <a:rPr b="0" i="0" lang="es" sz="1300" u="none" cap="none" strike="noStrike">
                <a:solidFill>
                  <a:srgbClr val="96E072"/>
                </a:solidFill>
                <a:latin typeface="Consolas"/>
                <a:ea typeface="Consolas"/>
                <a:cs typeface="Consolas"/>
                <a:sym typeface="Consolas"/>
              </a:rPr>
              <a:t>"container"</a:t>
            </a:r>
            <a:r>
              <a:rPr b="0" i="0" lang="es" sz="1300" u="none" cap="none" strike="noStrike">
                <a:solidFill>
                  <a:srgbClr val="D5CED9"/>
                </a:solidFill>
                <a:latin typeface="Consolas"/>
                <a:ea typeface="Consolas"/>
                <a:cs typeface="Consolas"/>
                <a:sym typeface="Consolas"/>
              </a:rPr>
              <a:t>&gt;</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D5CED9"/>
              </a:buClr>
              <a:buSzPts val="1300"/>
              <a:buFont typeface="Consolas"/>
              <a:buNone/>
            </a:pPr>
            <a:r>
              <a:rPr b="0" i="0" lang="es" sz="1300" u="none" cap="none" strike="noStrike">
                <a:solidFill>
                  <a:srgbClr val="D5CED9"/>
                </a:solidFill>
                <a:latin typeface="Consolas"/>
                <a:ea typeface="Consolas"/>
                <a:cs typeface="Consolas"/>
                <a:sym typeface="Consolas"/>
              </a:rPr>
              <a:t>    &lt;</a:t>
            </a:r>
            <a:r>
              <a:rPr b="0" i="0" lang="es" sz="1300" u="none" cap="none" strike="noStrike">
                <a:solidFill>
                  <a:srgbClr val="F92672"/>
                </a:solidFill>
                <a:latin typeface="Consolas"/>
                <a:ea typeface="Consolas"/>
                <a:cs typeface="Consolas"/>
                <a:sym typeface="Consolas"/>
              </a:rPr>
              <a:t>div</a:t>
            </a:r>
            <a:r>
              <a:rPr b="0" i="0" lang="es" sz="1300" u="none" cap="none" strike="noStrike">
                <a:solidFill>
                  <a:srgbClr val="D5CED9"/>
                </a:solidFill>
                <a:latin typeface="Consolas"/>
                <a:ea typeface="Consolas"/>
                <a:cs typeface="Consolas"/>
                <a:sym typeface="Consolas"/>
              </a:rPr>
              <a:t> </a:t>
            </a:r>
            <a:r>
              <a:rPr b="0" i="0" lang="es" sz="1300" u="none" cap="none" strike="noStrike">
                <a:solidFill>
                  <a:srgbClr val="FFE66D"/>
                </a:solidFill>
                <a:latin typeface="Consolas"/>
                <a:ea typeface="Consolas"/>
                <a:cs typeface="Consolas"/>
                <a:sym typeface="Consolas"/>
              </a:rPr>
              <a:t>class</a:t>
            </a:r>
            <a:r>
              <a:rPr b="0" i="0" lang="es" sz="1300" u="none" cap="none" strike="noStrike">
                <a:solidFill>
                  <a:srgbClr val="D5CED9"/>
                </a:solidFill>
                <a:latin typeface="Consolas"/>
                <a:ea typeface="Consolas"/>
                <a:cs typeface="Consolas"/>
                <a:sym typeface="Consolas"/>
              </a:rPr>
              <a:t>=</a:t>
            </a:r>
            <a:r>
              <a:rPr b="0" i="0" lang="es" sz="1300" u="none" cap="none" strike="noStrike">
                <a:solidFill>
                  <a:srgbClr val="96E072"/>
                </a:solidFill>
                <a:latin typeface="Consolas"/>
                <a:ea typeface="Consolas"/>
                <a:cs typeface="Consolas"/>
                <a:sym typeface="Consolas"/>
              </a:rPr>
              <a:t>"row"</a:t>
            </a:r>
            <a:r>
              <a:rPr b="0" i="0" lang="es" sz="1300" u="none" cap="none" strike="noStrike">
                <a:solidFill>
                  <a:srgbClr val="D5CED9"/>
                </a:solidFill>
                <a:latin typeface="Consolas"/>
                <a:ea typeface="Consolas"/>
                <a:cs typeface="Consolas"/>
                <a:sym typeface="Consolas"/>
              </a:rPr>
              <a:t>&gt;</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D5CED9"/>
              </a:buClr>
              <a:buSzPts val="1300"/>
              <a:buFont typeface="Consolas"/>
              <a:buNone/>
            </a:pPr>
            <a:r>
              <a:rPr b="0" i="0" lang="es" sz="1300" u="none" cap="none" strike="noStrike">
                <a:solidFill>
                  <a:srgbClr val="D5CED9"/>
                </a:solidFill>
                <a:latin typeface="Consolas"/>
                <a:ea typeface="Consolas"/>
                <a:cs typeface="Consolas"/>
                <a:sym typeface="Consolas"/>
              </a:rPr>
              <a:t>        &lt;</a:t>
            </a:r>
            <a:r>
              <a:rPr b="0" i="0" lang="es" sz="1300" u="none" cap="none" strike="noStrike">
                <a:solidFill>
                  <a:srgbClr val="F92672"/>
                </a:solidFill>
                <a:latin typeface="Consolas"/>
                <a:ea typeface="Consolas"/>
                <a:cs typeface="Consolas"/>
                <a:sym typeface="Consolas"/>
              </a:rPr>
              <a:t>div</a:t>
            </a:r>
            <a:r>
              <a:rPr b="0" i="0" lang="es" sz="1300" u="none" cap="none" strike="noStrike">
                <a:solidFill>
                  <a:srgbClr val="D5CED9"/>
                </a:solidFill>
                <a:latin typeface="Consolas"/>
                <a:ea typeface="Consolas"/>
                <a:cs typeface="Consolas"/>
                <a:sym typeface="Consolas"/>
              </a:rPr>
              <a:t> </a:t>
            </a:r>
            <a:r>
              <a:rPr b="0" i="0" lang="es" sz="1300" u="none" cap="none" strike="noStrike">
                <a:solidFill>
                  <a:srgbClr val="FFE66D"/>
                </a:solidFill>
                <a:latin typeface="Consolas"/>
                <a:ea typeface="Consolas"/>
                <a:cs typeface="Consolas"/>
                <a:sym typeface="Consolas"/>
              </a:rPr>
              <a:t>class</a:t>
            </a:r>
            <a:r>
              <a:rPr b="0" i="0" lang="es" sz="1300" u="none" cap="none" strike="noStrike">
                <a:solidFill>
                  <a:srgbClr val="D5CED9"/>
                </a:solidFill>
                <a:latin typeface="Consolas"/>
                <a:ea typeface="Consolas"/>
                <a:cs typeface="Consolas"/>
                <a:sym typeface="Consolas"/>
              </a:rPr>
              <a:t>=</a:t>
            </a:r>
            <a:r>
              <a:rPr b="0" i="0" lang="es" sz="1300" u="none" cap="none" strike="noStrike">
                <a:solidFill>
                  <a:srgbClr val="96E072"/>
                </a:solidFill>
                <a:latin typeface="Consolas"/>
                <a:ea typeface="Consolas"/>
                <a:cs typeface="Consolas"/>
                <a:sym typeface="Consolas"/>
              </a:rPr>
              <a:t>"col"</a:t>
            </a:r>
            <a:r>
              <a:rPr b="0" i="0" lang="es" sz="1300" u="none" cap="none" strike="noStrike">
                <a:solidFill>
                  <a:srgbClr val="D5CED9"/>
                </a:solidFill>
                <a:latin typeface="Consolas"/>
                <a:ea typeface="Consolas"/>
                <a:cs typeface="Consolas"/>
                <a:sym typeface="Consolas"/>
              </a:rPr>
              <a:t>&gt;</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D5CED9"/>
              </a:buClr>
              <a:buSzPts val="1300"/>
              <a:buFont typeface="Consolas"/>
              <a:buNone/>
            </a:pPr>
            <a:r>
              <a:rPr b="0" i="0" lang="es" sz="1300" u="none" cap="none" strike="noStrike">
                <a:solidFill>
                  <a:srgbClr val="D5CED9"/>
                </a:solidFill>
                <a:latin typeface="Consolas"/>
                <a:ea typeface="Consolas"/>
                <a:cs typeface="Consolas"/>
                <a:sym typeface="Consolas"/>
              </a:rPr>
              <a:t>            1 de 3</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D5CED9"/>
              </a:buClr>
              <a:buSzPts val="1300"/>
              <a:buFont typeface="Consolas"/>
              <a:buNone/>
            </a:pPr>
            <a:r>
              <a:rPr b="0" i="0" lang="es" sz="1300" u="none" cap="none" strike="noStrike">
                <a:solidFill>
                  <a:srgbClr val="D5CED9"/>
                </a:solidFill>
                <a:latin typeface="Consolas"/>
                <a:ea typeface="Consolas"/>
                <a:cs typeface="Consolas"/>
                <a:sym typeface="Consolas"/>
              </a:rPr>
              <a:t>        &lt;/</a:t>
            </a:r>
            <a:r>
              <a:rPr b="0" i="0" lang="es" sz="1300" u="none" cap="none" strike="noStrike">
                <a:solidFill>
                  <a:srgbClr val="F92672"/>
                </a:solidFill>
                <a:latin typeface="Consolas"/>
                <a:ea typeface="Consolas"/>
                <a:cs typeface="Consolas"/>
                <a:sym typeface="Consolas"/>
              </a:rPr>
              <a:t>div</a:t>
            </a:r>
            <a:r>
              <a:rPr b="0" i="0" lang="es" sz="1300" u="none" cap="none" strike="noStrike">
                <a:solidFill>
                  <a:srgbClr val="D5CED9"/>
                </a:solidFill>
                <a:latin typeface="Consolas"/>
                <a:ea typeface="Consolas"/>
                <a:cs typeface="Consolas"/>
                <a:sym typeface="Consolas"/>
              </a:rPr>
              <a:t>&gt;</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D5CED9"/>
              </a:buClr>
              <a:buSzPts val="1300"/>
              <a:buFont typeface="Consolas"/>
              <a:buNone/>
            </a:pPr>
            <a:r>
              <a:rPr b="0" i="0" lang="es" sz="1300" u="none" cap="none" strike="noStrike">
                <a:solidFill>
                  <a:srgbClr val="D5CED9"/>
                </a:solidFill>
                <a:latin typeface="Consolas"/>
                <a:ea typeface="Consolas"/>
                <a:cs typeface="Consolas"/>
                <a:sym typeface="Consolas"/>
              </a:rPr>
              <a:t>        &lt;</a:t>
            </a:r>
            <a:r>
              <a:rPr b="0" i="0" lang="es" sz="1300" u="none" cap="none" strike="noStrike">
                <a:solidFill>
                  <a:srgbClr val="F92672"/>
                </a:solidFill>
                <a:latin typeface="Consolas"/>
                <a:ea typeface="Consolas"/>
                <a:cs typeface="Consolas"/>
                <a:sym typeface="Consolas"/>
              </a:rPr>
              <a:t>div</a:t>
            </a:r>
            <a:r>
              <a:rPr b="0" i="0" lang="es" sz="1300" u="none" cap="none" strike="noStrike">
                <a:solidFill>
                  <a:srgbClr val="D5CED9"/>
                </a:solidFill>
                <a:latin typeface="Consolas"/>
                <a:ea typeface="Consolas"/>
                <a:cs typeface="Consolas"/>
                <a:sym typeface="Consolas"/>
              </a:rPr>
              <a:t> </a:t>
            </a:r>
            <a:r>
              <a:rPr b="0" i="0" lang="es" sz="1300" u="none" cap="none" strike="noStrike">
                <a:solidFill>
                  <a:srgbClr val="FFE66D"/>
                </a:solidFill>
                <a:latin typeface="Consolas"/>
                <a:ea typeface="Consolas"/>
                <a:cs typeface="Consolas"/>
                <a:sym typeface="Consolas"/>
              </a:rPr>
              <a:t>class</a:t>
            </a:r>
            <a:r>
              <a:rPr b="0" i="0" lang="es" sz="1300" u="none" cap="none" strike="noStrike">
                <a:solidFill>
                  <a:srgbClr val="D5CED9"/>
                </a:solidFill>
                <a:latin typeface="Consolas"/>
                <a:ea typeface="Consolas"/>
                <a:cs typeface="Consolas"/>
                <a:sym typeface="Consolas"/>
              </a:rPr>
              <a:t>=</a:t>
            </a:r>
            <a:r>
              <a:rPr b="0" i="0" lang="es" sz="1300" u="none" cap="none" strike="noStrike">
                <a:solidFill>
                  <a:srgbClr val="96E072"/>
                </a:solidFill>
                <a:latin typeface="Consolas"/>
                <a:ea typeface="Consolas"/>
                <a:cs typeface="Consolas"/>
                <a:sym typeface="Consolas"/>
              </a:rPr>
              <a:t>"col-6"</a:t>
            </a:r>
            <a:r>
              <a:rPr b="0" i="0" lang="es" sz="1300" u="none" cap="none" strike="noStrike">
                <a:solidFill>
                  <a:srgbClr val="D5CED9"/>
                </a:solidFill>
                <a:latin typeface="Consolas"/>
                <a:ea typeface="Consolas"/>
                <a:cs typeface="Consolas"/>
                <a:sym typeface="Consolas"/>
              </a:rPr>
              <a:t>&gt;</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D5CED9"/>
              </a:buClr>
              <a:buSzPts val="1300"/>
              <a:buFont typeface="Consolas"/>
              <a:buNone/>
            </a:pPr>
            <a:r>
              <a:rPr b="0" i="0" lang="es" sz="1300" u="none" cap="none" strike="noStrike">
                <a:solidFill>
                  <a:srgbClr val="D5CED9"/>
                </a:solidFill>
                <a:latin typeface="Consolas"/>
                <a:ea typeface="Consolas"/>
                <a:cs typeface="Consolas"/>
                <a:sym typeface="Consolas"/>
              </a:rPr>
              <a:t>            2 de 3 (6 col)</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D5CED9"/>
              </a:buClr>
              <a:buSzPts val="1300"/>
              <a:buFont typeface="Consolas"/>
              <a:buNone/>
            </a:pPr>
            <a:r>
              <a:rPr b="0" i="0" lang="es" sz="1300" u="none" cap="none" strike="noStrike">
                <a:solidFill>
                  <a:srgbClr val="D5CED9"/>
                </a:solidFill>
                <a:latin typeface="Consolas"/>
                <a:ea typeface="Consolas"/>
                <a:cs typeface="Consolas"/>
                <a:sym typeface="Consolas"/>
              </a:rPr>
              <a:t>        &lt;/</a:t>
            </a:r>
            <a:r>
              <a:rPr b="0" i="0" lang="es" sz="1300" u="none" cap="none" strike="noStrike">
                <a:solidFill>
                  <a:srgbClr val="F92672"/>
                </a:solidFill>
                <a:latin typeface="Consolas"/>
                <a:ea typeface="Consolas"/>
                <a:cs typeface="Consolas"/>
                <a:sym typeface="Consolas"/>
              </a:rPr>
              <a:t>div</a:t>
            </a:r>
            <a:r>
              <a:rPr b="0" i="0" lang="es" sz="1300" u="none" cap="none" strike="noStrike">
                <a:solidFill>
                  <a:srgbClr val="D5CED9"/>
                </a:solidFill>
                <a:latin typeface="Consolas"/>
                <a:ea typeface="Consolas"/>
                <a:cs typeface="Consolas"/>
                <a:sym typeface="Consolas"/>
              </a:rPr>
              <a:t>&gt;</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D5CED9"/>
              </a:buClr>
              <a:buSzPts val="1300"/>
              <a:buFont typeface="Consolas"/>
              <a:buNone/>
            </a:pPr>
            <a:r>
              <a:rPr b="0" i="0" lang="es" sz="1300" u="none" cap="none" strike="noStrike">
                <a:solidFill>
                  <a:srgbClr val="D5CED9"/>
                </a:solidFill>
                <a:latin typeface="Consolas"/>
                <a:ea typeface="Consolas"/>
                <a:cs typeface="Consolas"/>
                <a:sym typeface="Consolas"/>
              </a:rPr>
              <a:t>        &lt;</a:t>
            </a:r>
            <a:r>
              <a:rPr b="0" i="0" lang="es" sz="1300" u="none" cap="none" strike="noStrike">
                <a:solidFill>
                  <a:srgbClr val="F92672"/>
                </a:solidFill>
                <a:latin typeface="Consolas"/>
                <a:ea typeface="Consolas"/>
                <a:cs typeface="Consolas"/>
                <a:sym typeface="Consolas"/>
              </a:rPr>
              <a:t>div</a:t>
            </a:r>
            <a:r>
              <a:rPr b="0" i="0" lang="es" sz="1300" u="none" cap="none" strike="noStrike">
                <a:solidFill>
                  <a:srgbClr val="D5CED9"/>
                </a:solidFill>
                <a:latin typeface="Consolas"/>
                <a:ea typeface="Consolas"/>
                <a:cs typeface="Consolas"/>
                <a:sym typeface="Consolas"/>
              </a:rPr>
              <a:t> </a:t>
            </a:r>
            <a:r>
              <a:rPr b="0" i="0" lang="es" sz="1300" u="none" cap="none" strike="noStrike">
                <a:solidFill>
                  <a:srgbClr val="FFE66D"/>
                </a:solidFill>
                <a:latin typeface="Consolas"/>
                <a:ea typeface="Consolas"/>
                <a:cs typeface="Consolas"/>
                <a:sym typeface="Consolas"/>
              </a:rPr>
              <a:t>class</a:t>
            </a:r>
            <a:r>
              <a:rPr b="0" i="0" lang="es" sz="1300" u="none" cap="none" strike="noStrike">
                <a:solidFill>
                  <a:srgbClr val="D5CED9"/>
                </a:solidFill>
                <a:latin typeface="Consolas"/>
                <a:ea typeface="Consolas"/>
                <a:cs typeface="Consolas"/>
                <a:sym typeface="Consolas"/>
              </a:rPr>
              <a:t>=</a:t>
            </a:r>
            <a:r>
              <a:rPr b="0" i="0" lang="es" sz="1300" u="none" cap="none" strike="noStrike">
                <a:solidFill>
                  <a:srgbClr val="96E072"/>
                </a:solidFill>
                <a:latin typeface="Consolas"/>
                <a:ea typeface="Consolas"/>
                <a:cs typeface="Consolas"/>
                <a:sym typeface="Consolas"/>
              </a:rPr>
              <a:t>"col"</a:t>
            </a:r>
            <a:r>
              <a:rPr b="0" i="0" lang="es" sz="1300" u="none" cap="none" strike="noStrike">
                <a:solidFill>
                  <a:srgbClr val="D5CED9"/>
                </a:solidFill>
                <a:latin typeface="Consolas"/>
                <a:ea typeface="Consolas"/>
                <a:cs typeface="Consolas"/>
                <a:sym typeface="Consolas"/>
              </a:rPr>
              <a:t>&gt;</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D5CED9"/>
              </a:buClr>
              <a:buSzPts val="1300"/>
              <a:buFont typeface="Consolas"/>
              <a:buNone/>
            </a:pPr>
            <a:r>
              <a:rPr b="0" i="0" lang="es" sz="1300" u="none" cap="none" strike="noStrike">
                <a:solidFill>
                  <a:srgbClr val="D5CED9"/>
                </a:solidFill>
                <a:latin typeface="Consolas"/>
                <a:ea typeface="Consolas"/>
                <a:cs typeface="Consolas"/>
                <a:sym typeface="Consolas"/>
              </a:rPr>
              <a:t>            3 de 3</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D5CED9"/>
              </a:buClr>
              <a:buSzPts val="1300"/>
              <a:buFont typeface="Consolas"/>
              <a:buNone/>
            </a:pPr>
            <a:r>
              <a:rPr b="0" i="0" lang="es" sz="1300" u="none" cap="none" strike="noStrike">
                <a:solidFill>
                  <a:srgbClr val="D5CED9"/>
                </a:solidFill>
                <a:latin typeface="Consolas"/>
                <a:ea typeface="Consolas"/>
                <a:cs typeface="Consolas"/>
                <a:sym typeface="Consolas"/>
              </a:rPr>
              <a:t>        &lt;/</a:t>
            </a:r>
            <a:r>
              <a:rPr b="0" i="0" lang="es" sz="1300" u="none" cap="none" strike="noStrike">
                <a:solidFill>
                  <a:srgbClr val="F92672"/>
                </a:solidFill>
                <a:latin typeface="Consolas"/>
                <a:ea typeface="Consolas"/>
                <a:cs typeface="Consolas"/>
                <a:sym typeface="Consolas"/>
              </a:rPr>
              <a:t>div</a:t>
            </a:r>
            <a:r>
              <a:rPr b="0" i="0" lang="es" sz="1300" u="none" cap="none" strike="noStrike">
                <a:solidFill>
                  <a:srgbClr val="D5CED9"/>
                </a:solidFill>
                <a:latin typeface="Consolas"/>
                <a:ea typeface="Consolas"/>
                <a:cs typeface="Consolas"/>
                <a:sym typeface="Consolas"/>
              </a:rPr>
              <a:t>&gt;</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D5CED9"/>
              </a:buClr>
              <a:buSzPts val="1300"/>
              <a:buFont typeface="Consolas"/>
              <a:buNone/>
            </a:pPr>
            <a:r>
              <a:rPr b="0" i="0" lang="es" sz="1300" u="none" cap="none" strike="noStrike">
                <a:solidFill>
                  <a:srgbClr val="D5CED9"/>
                </a:solidFill>
                <a:latin typeface="Consolas"/>
                <a:ea typeface="Consolas"/>
                <a:cs typeface="Consolas"/>
                <a:sym typeface="Consolas"/>
              </a:rPr>
              <a:t>    &lt;/</a:t>
            </a:r>
            <a:r>
              <a:rPr b="0" i="0" lang="es" sz="1300" u="none" cap="none" strike="noStrike">
                <a:solidFill>
                  <a:srgbClr val="F92672"/>
                </a:solidFill>
                <a:latin typeface="Consolas"/>
                <a:ea typeface="Consolas"/>
                <a:cs typeface="Consolas"/>
                <a:sym typeface="Consolas"/>
              </a:rPr>
              <a:t>div</a:t>
            </a:r>
            <a:r>
              <a:rPr b="0" i="0" lang="es" sz="1300" u="none" cap="none" strike="noStrike">
                <a:solidFill>
                  <a:srgbClr val="D5CED9"/>
                </a:solidFill>
                <a:latin typeface="Consolas"/>
                <a:ea typeface="Consolas"/>
                <a:cs typeface="Consolas"/>
                <a:sym typeface="Consolas"/>
              </a:rPr>
              <a:t>&gt;</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D5CED9"/>
              </a:buClr>
              <a:buSzPts val="1300"/>
              <a:buFont typeface="Consolas"/>
              <a:buNone/>
            </a:pPr>
            <a:r>
              <a:rPr b="0" i="0" lang="es" sz="1300" u="none" cap="none" strike="noStrike">
                <a:solidFill>
                  <a:srgbClr val="D5CED9"/>
                </a:solidFill>
                <a:latin typeface="Consolas"/>
                <a:ea typeface="Consolas"/>
                <a:cs typeface="Consolas"/>
                <a:sym typeface="Consolas"/>
              </a:rPr>
              <a:t>    </a:t>
            </a:r>
            <a:endParaRPr b="0" i="0" sz="1300" u="none" cap="none" strike="noStrike">
              <a:solidFill>
                <a:srgbClr val="000000"/>
              </a:solidFill>
              <a:latin typeface="Arial"/>
              <a:ea typeface="Arial"/>
              <a:cs typeface="Arial"/>
              <a:sym typeface="Arial"/>
            </a:endParaRPr>
          </a:p>
        </p:txBody>
      </p:sp>
      <p:sp>
        <p:nvSpPr>
          <p:cNvPr id="273" name="Google Shape;273;p18"/>
          <p:cNvSpPr/>
          <p:nvPr/>
        </p:nvSpPr>
        <p:spPr>
          <a:xfrm>
            <a:off x="4510975" y="2066050"/>
            <a:ext cx="3674400" cy="2556900"/>
          </a:xfrm>
          <a:prstGeom prst="rect">
            <a:avLst/>
          </a:prstGeom>
          <a:solidFill>
            <a:srgbClr val="23262E"/>
          </a:solid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D5CED9"/>
              </a:buClr>
              <a:buSzPts val="1300"/>
              <a:buFont typeface="Consolas"/>
              <a:buNone/>
            </a:pPr>
            <a:r>
              <a:rPr b="0" i="0" lang="es" sz="1300" u="none" cap="none" strike="noStrike">
                <a:solidFill>
                  <a:srgbClr val="D5CED9"/>
                </a:solidFill>
                <a:latin typeface="Consolas"/>
                <a:ea typeface="Consolas"/>
                <a:cs typeface="Consolas"/>
                <a:sym typeface="Consolas"/>
              </a:rPr>
              <a:t>    &lt;</a:t>
            </a:r>
            <a:r>
              <a:rPr b="0" i="0" lang="es" sz="1300" u="none" cap="none" strike="noStrike">
                <a:solidFill>
                  <a:srgbClr val="F92672"/>
                </a:solidFill>
                <a:latin typeface="Consolas"/>
                <a:ea typeface="Consolas"/>
                <a:cs typeface="Consolas"/>
                <a:sym typeface="Consolas"/>
              </a:rPr>
              <a:t>div</a:t>
            </a:r>
            <a:r>
              <a:rPr b="0" i="0" lang="es" sz="1300" u="none" cap="none" strike="noStrike">
                <a:solidFill>
                  <a:srgbClr val="D5CED9"/>
                </a:solidFill>
                <a:latin typeface="Consolas"/>
                <a:ea typeface="Consolas"/>
                <a:cs typeface="Consolas"/>
                <a:sym typeface="Consolas"/>
              </a:rPr>
              <a:t> </a:t>
            </a:r>
            <a:r>
              <a:rPr b="0" i="0" lang="es" sz="1300" u="none" cap="none" strike="noStrike">
                <a:solidFill>
                  <a:srgbClr val="FFE66D"/>
                </a:solidFill>
                <a:latin typeface="Consolas"/>
                <a:ea typeface="Consolas"/>
                <a:cs typeface="Consolas"/>
                <a:sym typeface="Consolas"/>
              </a:rPr>
              <a:t>class</a:t>
            </a:r>
            <a:r>
              <a:rPr b="0" i="0" lang="es" sz="1300" u="none" cap="none" strike="noStrike">
                <a:solidFill>
                  <a:srgbClr val="D5CED9"/>
                </a:solidFill>
                <a:latin typeface="Consolas"/>
                <a:ea typeface="Consolas"/>
                <a:cs typeface="Consolas"/>
                <a:sym typeface="Consolas"/>
              </a:rPr>
              <a:t>=</a:t>
            </a:r>
            <a:r>
              <a:rPr b="0" i="0" lang="es" sz="1300" u="none" cap="none" strike="noStrike">
                <a:solidFill>
                  <a:srgbClr val="96E072"/>
                </a:solidFill>
                <a:latin typeface="Consolas"/>
                <a:ea typeface="Consolas"/>
                <a:cs typeface="Consolas"/>
                <a:sym typeface="Consolas"/>
              </a:rPr>
              <a:t>"row"</a:t>
            </a:r>
            <a:r>
              <a:rPr b="0" i="0" lang="es" sz="1300" u="none" cap="none" strike="noStrike">
                <a:solidFill>
                  <a:srgbClr val="D5CED9"/>
                </a:solidFill>
                <a:latin typeface="Consolas"/>
                <a:ea typeface="Consolas"/>
                <a:cs typeface="Consolas"/>
                <a:sym typeface="Consolas"/>
              </a:rPr>
              <a:t>&gt;</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D5CED9"/>
              </a:buClr>
              <a:buSzPts val="1300"/>
              <a:buFont typeface="Consolas"/>
              <a:buNone/>
            </a:pPr>
            <a:r>
              <a:rPr b="0" i="0" lang="es" sz="1300" u="none" cap="none" strike="noStrike">
                <a:solidFill>
                  <a:srgbClr val="D5CED9"/>
                </a:solidFill>
                <a:latin typeface="Consolas"/>
                <a:ea typeface="Consolas"/>
                <a:cs typeface="Consolas"/>
                <a:sym typeface="Consolas"/>
              </a:rPr>
              <a:t>        &lt;</a:t>
            </a:r>
            <a:r>
              <a:rPr b="0" i="0" lang="es" sz="1300" u="none" cap="none" strike="noStrike">
                <a:solidFill>
                  <a:srgbClr val="F92672"/>
                </a:solidFill>
                <a:latin typeface="Consolas"/>
                <a:ea typeface="Consolas"/>
                <a:cs typeface="Consolas"/>
                <a:sym typeface="Consolas"/>
              </a:rPr>
              <a:t>div</a:t>
            </a:r>
            <a:r>
              <a:rPr b="0" i="0" lang="es" sz="1300" u="none" cap="none" strike="noStrike">
                <a:solidFill>
                  <a:srgbClr val="D5CED9"/>
                </a:solidFill>
                <a:latin typeface="Consolas"/>
                <a:ea typeface="Consolas"/>
                <a:cs typeface="Consolas"/>
                <a:sym typeface="Consolas"/>
              </a:rPr>
              <a:t> </a:t>
            </a:r>
            <a:r>
              <a:rPr b="0" i="0" lang="es" sz="1300" u="none" cap="none" strike="noStrike">
                <a:solidFill>
                  <a:srgbClr val="FFE66D"/>
                </a:solidFill>
                <a:latin typeface="Consolas"/>
                <a:ea typeface="Consolas"/>
                <a:cs typeface="Consolas"/>
                <a:sym typeface="Consolas"/>
              </a:rPr>
              <a:t>class</a:t>
            </a:r>
            <a:r>
              <a:rPr b="0" i="0" lang="es" sz="1300" u="none" cap="none" strike="noStrike">
                <a:solidFill>
                  <a:srgbClr val="D5CED9"/>
                </a:solidFill>
                <a:latin typeface="Consolas"/>
                <a:ea typeface="Consolas"/>
                <a:cs typeface="Consolas"/>
                <a:sym typeface="Consolas"/>
              </a:rPr>
              <a:t>=</a:t>
            </a:r>
            <a:r>
              <a:rPr b="0" i="0" lang="es" sz="1300" u="none" cap="none" strike="noStrike">
                <a:solidFill>
                  <a:srgbClr val="96E072"/>
                </a:solidFill>
                <a:latin typeface="Consolas"/>
                <a:ea typeface="Consolas"/>
                <a:cs typeface="Consolas"/>
                <a:sym typeface="Consolas"/>
              </a:rPr>
              <a:t>"col"</a:t>
            </a:r>
            <a:r>
              <a:rPr b="0" i="0" lang="es" sz="1300" u="none" cap="none" strike="noStrike">
                <a:solidFill>
                  <a:srgbClr val="D5CED9"/>
                </a:solidFill>
                <a:latin typeface="Consolas"/>
                <a:ea typeface="Consolas"/>
                <a:cs typeface="Consolas"/>
                <a:sym typeface="Consolas"/>
              </a:rPr>
              <a:t>&gt;</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D5CED9"/>
              </a:buClr>
              <a:buSzPts val="1300"/>
              <a:buFont typeface="Consolas"/>
              <a:buNone/>
            </a:pPr>
            <a:r>
              <a:rPr b="0" i="0" lang="es" sz="1300" u="none" cap="none" strike="noStrike">
                <a:solidFill>
                  <a:srgbClr val="D5CED9"/>
                </a:solidFill>
                <a:latin typeface="Consolas"/>
                <a:ea typeface="Consolas"/>
                <a:cs typeface="Consolas"/>
                <a:sym typeface="Consolas"/>
              </a:rPr>
              <a:t>            1 de 3</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D5CED9"/>
              </a:buClr>
              <a:buSzPts val="1300"/>
              <a:buFont typeface="Consolas"/>
              <a:buNone/>
            </a:pPr>
            <a:r>
              <a:rPr b="0" i="0" lang="es" sz="1300" u="none" cap="none" strike="noStrike">
                <a:solidFill>
                  <a:srgbClr val="D5CED9"/>
                </a:solidFill>
                <a:latin typeface="Consolas"/>
                <a:ea typeface="Consolas"/>
                <a:cs typeface="Consolas"/>
                <a:sym typeface="Consolas"/>
              </a:rPr>
              <a:t>        &lt;/</a:t>
            </a:r>
            <a:r>
              <a:rPr b="0" i="0" lang="es" sz="1300" u="none" cap="none" strike="noStrike">
                <a:solidFill>
                  <a:srgbClr val="F92672"/>
                </a:solidFill>
                <a:latin typeface="Consolas"/>
                <a:ea typeface="Consolas"/>
                <a:cs typeface="Consolas"/>
                <a:sym typeface="Consolas"/>
              </a:rPr>
              <a:t>div</a:t>
            </a:r>
            <a:r>
              <a:rPr b="0" i="0" lang="es" sz="1300" u="none" cap="none" strike="noStrike">
                <a:solidFill>
                  <a:srgbClr val="D5CED9"/>
                </a:solidFill>
                <a:latin typeface="Consolas"/>
                <a:ea typeface="Consolas"/>
                <a:cs typeface="Consolas"/>
                <a:sym typeface="Consolas"/>
              </a:rPr>
              <a:t>&gt;</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D5CED9"/>
              </a:buClr>
              <a:buSzPts val="1300"/>
              <a:buFont typeface="Consolas"/>
              <a:buNone/>
            </a:pPr>
            <a:r>
              <a:rPr b="0" i="0" lang="es" sz="1300" u="none" cap="none" strike="noStrike">
                <a:solidFill>
                  <a:srgbClr val="D5CED9"/>
                </a:solidFill>
                <a:latin typeface="Consolas"/>
                <a:ea typeface="Consolas"/>
                <a:cs typeface="Consolas"/>
                <a:sym typeface="Consolas"/>
              </a:rPr>
              <a:t>        &lt;</a:t>
            </a:r>
            <a:r>
              <a:rPr b="0" i="0" lang="es" sz="1300" u="none" cap="none" strike="noStrike">
                <a:solidFill>
                  <a:srgbClr val="F92672"/>
                </a:solidFill>
                <a:latin typeface="Consolas"/>
                <a:ea typeface="Consolas"/>
                <a:cs typeface="Consolas"/>
                <a:sym typeface="Consolas"/>
              </a:rPr>
              <a:t>div</a:t>
            </a:r>
            <a:r>
              <a:rPr b="0" i="0" lang="es" sz="1300" u="none" cap="none" strike="noStrike">
                <a:solidFill>
                  <a:srgbClr val="D5CED9"/>
                </a:solidFill>
                <a:latin typeface="Consolas"/>
                <a:ea typeface="Consolas"/>
                <a:cs typeface="Consolas"/>
                <a:sym typeface="Consolas"/>
              </a:rPr>
              <a:t> </a:t>
            </a:r>
            <a:r>
              <a:rPr b="0" i="0" lang="es" sz="1300" u="none" cap="none" strike="noStrike">
                <a:solidFill>
                  <a:srgbClr val="FFE66D"/>
                </a:solidFill>
                <a:latin typeface="Consolas"/>
                <a:ea typeface="Consolas"/>
                <a:cs typeface="Consolas"/>
                <a:sym typeface="Consolas"/>
              </a:rPr>
              <a:t>class</a:t>
            </a:r>
            <a:r>
              <a:rPr b="0" i="0" lang="es" sz="1300" u="none" cap="none" strike="noStrike">
                <a:solidFill>
                  <a:srgbClr val="D5CED9"/>
                </a:solidFill>
                <a:latin typeface="Consolas"/>
                <a:ea typeface="Consolas"/>
                <a:cs typeface="Consolas"/>
                <a:sym typeface="Consolas"/>
              </a:rPr>
              <a:t>=</a:t>
            </a:r>
            <a:r>
              <a:rPr b="0" i="0" lang="es" sz="1300" u="none" cap="none" strike="noStrike">
                <a:solidFill>
                  <a:srgbClr val="96E072"/>
                </a:solidFill>
                <a:latin typeface="Consolas"/>
                <a:ea typeface="Consolas"/>
                <a:cs typeface="Consolas"/>
                <a:sym typeface="Consolas"/>
              </a:rPr>
              <a:t>"col-5"</a:t>
            </a:r>
            <a:r>
              <a:rPr b="0" i="0" lang="es" sz="1300" u="none" cap="none" strike="noStrike">
                <a:solidFill>
                  <a:srgbClr val="D5CED9"/>
                </a:solidFill>
                <a:latin typeface="Consolas"/>
                <a:ea typeface="Consolas"/>
                <a:cs typeface="Consolas"/>
                <a:sym typeface="Consolas"/>
              </a:rPr>
              <a:t>&gt;</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D5CED9"/>
              </a:buClr>
              <a:buSzPts val="1300"/>
              <a:buFont typeface="Consolas"/>
              <a:buNone/>
            </a:pPr>
            <a:r>
              <a:rPr b="0" i="0" lang="es" sz="1300" u="none" cap="none" strike="noStrike">
                <a:solidFill>
                  <a:srgbClr val="D5CED9"/>
                </a:solidFill>
                <a:latin typeface="Consolas"/>
                <a:ea typeface="Consolas"/>
                <a:cs typeface="Consolas"/>
                <a:sym typeface="Consolas"/>
              </a:rPr>
              <a:t>            2 de 3 (5 col)</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D5CED9"/>
              </a:buClr>
              <a:buSzPts val="1300"/>
              <a:buFont typeface="Consolas"/>
              <a:buNone/>
            </a:pPr>
            <a:r>
              <a:rPr b="0" i="0" lang="es" sz="1300" u="none" cap="none" strike="noStrike">
                <a:solidFill>
                  <a:srgbClr val="D5CED9"/>
                </a:solidFill>
                <a:latin typeface="Consolas"/>
                <a:ea typeface="Consolas"/>
                <a:cs typeface="Consolas"/>
                <a:sym typeface="Consolas"/>
              </a:rPr>
              <a:t>        &lt;/</a:t>
            </a:r>
            <a:r>
              <a:rPr b="0" i="0" lang="es" sz="1300" u="none" cap="none" strike="noStrike">
                <a:solidFill>
                  <a:srgbClr val="F92672"/>
                </a:solidFill>
                <a:latin typeface="Consolas"/>
                <a:ea typeface="Consolas"/>
                <a:cs typeface="Consolas"/>
                <a:sym typeface="Consolas"/>
              </a:rPr>
              <a:t>div</a:t>
            </a:r>
            <a:r>
              <a:rPr b="0" i="0" lang="es" sz="1300" u="none" cap="none" strike="noStrike">
                <a:solidFill>
                  <a:srgbClr val="D5CED9"/>
                </a:solidFill>
                <a:latin typeface="Consolas"/>
                <a:ea typeface="Consolas"/>
                <a:cs typeface="Consolas"/>
                <a:sym typeface="Consolas"/>
              </a:rPr>
              <a:t>&gt;</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D5CED9"/>
              </a:buClr>
              <a:buSzPts val="1300"/>
              <a:buFont typeface="Consolas"/>
              <a:buNone/>
            </a:pPr>
            <a:r>
              <a:rPr b="0" i="0" lang="es" sz="1300" u="none" cap="none" strike="noStrike">
                <a:solidFill>
                  <a:srgbClr val="D5CED9"/>
                </a:solidFill>
                <a:latin typeface="Consolas"/>
                <a:ea typeface="Consolas"/>
                <a:cs typeface="Consolas"/>
                <a:sym typeface="Consolas"/>
              </a:rPr>
              <a:t>        &lt;</a:t>
            </a:r>
            <a:r>
              <a:rPr b="0" i="0" lang="es" sz="1300" u="none" cap="none" strike="noStrike">
                <a:solidFill>
                  <a:srgbClr val="F92672"/>
                </a:solidFill>
                <a:latin typeface="Consolas"/>
                <a:ea typeface="Consolas"/>
                <a:cs typeface="Consolas"/>
                <a:sym typeface="Consolas"/>
              </a:rPr>
              <a:t>div</a:t>
            </a:r>
            <a:r>
              <a:rPr b="0" i="0" lang="es" sz="1300" u="none" cap="none" strike="noStrike">
                <a:solidFill>
                  <a:srgbClr val="D5CED9"/>
                </a:solidFill>
                <a:latin typeface="Consolas"/>
                <a:ea typeface="Consolas"/>
                <a:cs typeface="Consolas"/>
                <a:sym typeface="Consolas"/>
              </a:rPr>
              <a:t> </a:t>
            </a:r>
            <a:r>
              <a:rPr b="0" i="0" lang="es" sz="1300" u="none" cap="none" strike="noStrike">
                <a:solidFill>
                  <a:srgbClr val="FFE66D"/>
                </a:solidFill>
                <a:latin typeface="Consolas"/>
                <a:ea typeface="Consolas"/>
                <a:cs typeface="Consolas"/>
                <a:sym typeface="Consolas"/>
              </a:rPr>
              <a:t>class</a:t>
            </a:r>
            <a:r>
              <a:rPr b="0" i="0" lang="es" sz="1300" u="none" cap="none" strike="noStrike">
                <a:solidFill>
                  <a:srgbClr val="D5CED9"/>
                </a:solidFill>
                <a:latin typeface="Consolas"/>
                <a:ea typeface="Consolas"/>
                <a:cs typeface="Consolas"/>
                <a:sym typeface="Consolas"/>
              </a:rPr>
              <a:t>=</a:t>
            </a:r>
            <a:r>
              <a:rPr b="0" i="0" lang="es" sz="1300" u="none" cap="none" strike="noStrike">
                <a:solidFill>
                  <a:srgbClr val="96E072"/>
                </a:solidFill>
                <a:latin typeface="Consolas"/>
                <a:ea typeface="Consolas"/>
                <a:cs typeface="Consolas"/>
                <a:sym typeface="Consolas"/>
              </a:rPr>
              <a:t>"col"</a:t>
            </a:r>
            <a:r>
              <a:rPr b="0" i="0" lang="es" sz="1300" u="none" cap="none" strike="noStrike">
                <a:solidFill>
                  <a:srgbClr val="D5CED9"/>
                </a:solidFill>
                <a:latin typeface="Consolas"/>
                <a:ea typeface="Consolas"/>
                <a:cs typeface="Consolas"/>
                <a:sym typeface="Consolas"/>
              </a:rPr>
              <a:t>&gt;</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D5CED9"/>
              </a:buClr>
              <a:buSzPts val="1300"/>
              <a:buFont typeface="Consolas"/>
              <a:buNone/>
            </a:pPr>
            <a:r>
              <a:rPr b="0" i="0" lang="es" sz="1300" u="none" cap="none" strike="noStrike">
                <a:solidFill>
                  <a:srgbClr val="D5CED9"/>
                </a:solidFill>
                <a:latin typeface="Consolas"/>
                <a:ea typeface="Consolas"/>
                <a:cs typeface="Consolas"/>
                <a:sym typeface="Consolas"/>
              </a:rPr>
              <a:t>            3 de 3</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D5CED9"/>
              </a:buClr>
              <a:buSzPts val="1300"/>
              <a:buFont typeface="Consolas"/>
              <a:buNone/>
            </a:pPr>
            <a:r>
              <a:rPr b="0" i="0" lang="es" sz="1300" u="none" cap="none" strike="noStrike">
                <a:solidFill>
                  <a:srgbClr val="D5CED9"/>
                </a:solidFill>
                <a:latin typeface="Consolas"/>
                <a:ea typeface="Consolas"/>
                <a:cs typeface="Consolas"/>
                <a:sym typeface="Consolas"/>
              </a:rPr>
              <a:t>        &lt;/</a:t>
            </a:r>
            <a:r>
              <a:rPr b="0" i="0" lang="es" sz="1300" u="none" cap="none" strike="noStrike">
                <a:solidFill>
                  <a:srgbClr val="F92672"/>
                </a:solidFill>
                <a:latin typeface="Consolas"/>
                <a:ea typeface="Consolas"/>
                <a:cs typeface="Consolas"/>
                <a:sym typeface="Consolas"/>
              </a:rPr>
              <a:t>div</a:t>
            </a:r>
            <a:r>
              <a:rPr b="0" i="0" lang="es" sz="1300" u="none" cap="none" strike="noStrike">
                <a:solidFill>
                  <a:srgbClr val="D5CED9"/>
                </a:solidFill>
                <a:latin typeface="Consolas"/>
                <a:ea typeface="Consolas"/>
                <a:cs typeface="Consolas"/>
                <a:sym typeface="Consolas"/>
              </a:rPr>
              <a:t>&gt;</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D5CED9"/>
              </a:buClr>
              <a:buSzPts val="1300"/>
              <a:buFont typeface="Consolas"/>
              <a:buNone/>
            </a:pPr>
            <a:r>
              <a:rPr b="0" i="0" lang="es" sz="1300" u="none" cap="none" strike="noStrike">
                <a:solidFill>
                  <a:srgbClr val="D5CED9"/>
                </a:solidFill>
                <a:latin typeface="Consolas"/>
                <a:ea typeface="Consolas"/>
                <a:cs typeface="Consolas"/>
                <a:sym typeface="Consolas"/>
              </a:rPr>
              <a:t>    &lt;/</a:t>
            </a:r>
            <a:r>
              <a:rPr b="0" i="0" lang="es" sz="1300" u="none" cap="none" strike="noStrike">
                <a:solidFill>
                  <a:srgbClr val="F92672"/>
                </a:solidFill>
                <a:latin typeface="Consolas"/>
                <a:ea typeface="Consolas"/>
                <a:cs typeface="Consolas"/>
                <a:sym typeface="Consolas"/>
              </a:rPr>
              <a:t>div</a:t>
            </a:r>
            <a:r>
              <a:rPr b="0" i="0" lang="es" sz="1300" u="none" cap="none" strike="noStrike">
                <a:solidFill>
                  <a:srgbClr val="D5CED9"/>
                </a:solidFill>
                <a:latin typeface="Consolas"/>
                <a:ea typeface="Consolas"/>
                <a:cs typeface="Consolas"/>
                <a:sym typeface="Consolas"/>
              </a:rPr>
              <a:t>&gt;</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D5CED9"/>
              </a:buClr>
              <a:buSzPts val="1300"/>
              <a:buFont typeface="Consolas"/>
              <a:buNone/>
            </a:pPr>
            <a:r>
              <a:rPr b="0" i="0" lang="es" sz="1300" u="none" cap="none" strike="noStrike">
                <a:solidFill>
                  <a:srgbClr val="D5CED9"/>
                </a:solidFill>
                <a:latin typeface="Consolas"/>
                <a:ea typeface="Consolas"/>
                <a:cs typeface="Consolas"/>
                <a:sym typeface="Consolas"/>
              </a:rPr>
              <a:t>&lt;/</a:t>
            </a:r>
            <a:r>
              <a:rPr b="0" i="0" lang="es" sz="1300" u="none" cap="none" strike="noStrike">
                <a:solidFill>
                  <a:srgbClr val="F92672"/>
                </a:solidFill>
                <a:latin typeface="Consolas"/>
                <a:ea typeface="Consolas"/>
                <a:cs typeface="Consolas"/>
                <a:sym typeface="Consolas"/>
              </a:rPr>
              <a:t>div</a:t>
            </a:r>
            <a:r>
              <a:rPr b="0" i="0" lang="es" sz="1300" u="none" cap="none" strike="noStrike">
                <a:solidFill>
                  <a:srgbClr val="D5CED9"/>
                </a:solidFill>
                <a:latin typeface="Consolas"/>
                <a:ea typeface="Consolas"/>
                <a:cs typeface="Consolas"/>
                <a:sym typeface="Consolas"/>
              </a:rPr>
              <a:t>&gt;</a:t>
            </a:r>
            <a:endParaRPr b="0" i="0" sz="1300" u="none" cap="none" strike="noStrike">
              <a:solidFill>
                <a:srgbClr val="000000"/>
              </a:solidFill>
              <a:latin typeface="Arial"/>
              <a:ea typeface="Arial"/>
              <a:cs typeface="Arial"/>
              <a:sym typeface="Arial"/>
            </a:endParaRPr>
          </a:p>
        </p:txBody>
      </p:sp>
      <p:sp>
        <p:nvSpPr>
          <p:cNvPr id="274" name="Google Shape;274;p18"/>
          <p:cNvSpPr/>
          <p:nvPr/>
        </p:nvSpPr>
        <p:spPr>
          <a:xfrm>
            <a:off x="4142325" y="1875875"/>
            <a:ext cx="510650" cy="2638925"/>
          </a:xfrm>
          <a:custGeom>
            <a:rect b="b" l="l" r="r" t="t"/>
            <a:pathLst>
              <a:path extrusionOk="0" h="105557" w="20426">
                <a:moveTo>
                  <a:pt x="0" y="105557"/>
                </a:moveTo>
                <a:lnTo>
                  <a:pt x="5187" y="105557"/>
                </a:lnTo>
                <a:lnTo>
                  <a:pt x="5187" y="0"/>
                </a:lnTo>
                <a:lnTo>
                  <a:pt x="20401" y="0"/>
                </a:lnTo>
                <a:lnTo>
                  <a:pt x="20426" y="7452"/>
                </a:lnTo>
              </a:path>
            </a:pathLst>
          </a:custGeom>
          <a:noFill/>
          <a:ln cap="flat" cmpd="sng" w="9525">
            <a:solidFill>
              <a:schemeClr val="dk1"/>
            </a:solidFill>
            <a:prstDash val="solid"/>
            <a:round/>
            <a:headEnd len="sm" w="sm" type="none"/>
            <a:tailEnd len="med" w="med" type="triangle"/>
          </a:ln>
        </p:spPr>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19"/>
          <p:cNvSpPr txBox="1"/>
          <p:nvPr>
            <p:ph type="title"/>
          </p:nvPr>
        </p:nvSpPr>
        <p:spPr>
          <a:xfrm>
            <a:off x="311700" y="5974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sz="2700"/>
              <a:t>BOOTSTRAP | Layouts</a:t>
            </a:r>
            <a:endParaRPr sz="2700"/>
          </a:p>
        </p:txBody>
      </p:sp>
      <p:sp>
        <p:nvSpPr>
          <p:cNvPr id="280" name="Google Shape;280;p19"/>
          <p:cNvSpPr txBox="1"/>
          <p:nvPr>
            <p:ph idx="1" type="body"/>
          </p:nvPr>
        </p:nvSpPr>
        <p:spPr>
          <a:xfrm>
            <a:off x="311700" y="1152475"/>
            <a:ext cx="3630300" cy="33876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1200"/>
              </a:spcAft>
              <a:buClr>
                <a:schemeClr val="dk1"/>
              </a:buClr>
              <a:buSzPts val="1100"/>
              <a:buFont typeface="Arial"/>
              <a:buNone/>
            </a:pPr>
            <a:r>
              <a:rPr lang="es" sz="1650"/>
              <a:t>Podemos tener un layout para cada dispositivo. Si tenemos una pantalla pequeña podemos hacer que se muestre con determinado encolumnado, y en un dispositivo con pantalla mayor que se muestre con otro. De esta manera tendremos distintos tipos de maquetados según el dispositivo, trabajando desde el estilo, no desde la estructura HTML.</a:t>
            </a:r>
            <a:endParaRPr sz="1750"/>
          </a:p>
        </p:txBody>
      </p:sp>
      <p:sp>
        <p:nvSpPr>
          <p:cNvPr id="281" name="Google Shape;281;p19"/>
          <p:cNvSpPr/>
          <p:nvPr/>
        </p:nvSpPr>
        <p:spPr>
          <a:xfrm>
            <a:off x="4139125" y="1084625"/>
            <a:ext cx="4492500" cy="2280900"/>
          </a:xfrm>
          <a:prstGeom prst="rect">
            <a:avLst/>
          </a:prstGeom>
          <a:solidFill>
            <a:srgbClr val="23262E"/>
          </a:solid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D5CED9"/>
              </a:buClr>
              <a:buSzPts val="1400"/>
              <a:buFont typeface="Consolas"/>
              <a:buNone/>
            </a:pPr>
            <a:r>
              <a:rPr b="0" i="0" lang="es" sz="1200" u="none" cap="none" strike="noStrike">
                <a:solidFill>
                  <a:srgbClr val="D5CED9"/>
                </a:solidFill>
                <a:latin typeface="Consolas"/>
                <a:ea typeface="Consolas"/>
                <a:cs typeface="Consolas"/>
                <a:sym typeface="Consolas"/>
              </a:rPr>
              <a:t>&lt;</a:t>
            </a:r>
            <a:r>
              <a:rPr b="0" i="0" lang="es" sz="1200" u="none" cap="none" strike="noStrike">
                <a:solidFill>
                  <a:srgbClr val="F92672"/>
                </a:solidFill>
                <a:latin typeface="Consolas"/>
                <a:ea typeface="Consolas"/>
                <a:cs typeface="Consolas"/>
                <a:sym typeface="Consolas"/>
              </a:rPr>
              <a:t>div</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class</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"container"</a:t>
            </a:r>
            <a:r>
              <a:rPr b="0" i="0" lang="es" sz="1200" u="none" cap="none" strike="noStrike">
                <a:solidFill>
                  <a:srgbClr val="D5CED9"/>
                </a:solidFill>
                <a:latin typeface="Consolas"/>
                <a:ea typeface="Consolas"/>
                <a:cs typeface="Consolas"/>
                <a:sym typeface="Consolas"/>
              </a:rPr>
              <a:t>&gt;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D5CED9"/>
              </a:buClr>
              <a:buSzPts val="1400"/>
              <a:buFont typeface="Consolas"/>
              <a:buNone/>
            </a:pPr>
            <a:r>
              <a:rPr b="0" i="0" lang="es" sz="1200" u="none" cap="none" strike="noStrike">
                <a:solidFill>
                  <a:srgbClr val="D5CED9"/>
                </a:solidFill>
                <a:latin typeface="Consolas"/>
                <a:ea typeface="Consolas"/>
                <a:cs typeface="Consolas"/>
                <a:sym typeface="Consolas"/>
              </a:rPr>
              <a:t>    &lt;</a:t>
            </a:r>
            <a:r>
              <a:rPr b="0" i="0" lang="es" sz="1200" u="none" cap="none" strike="noStrike">
                <a:solidFill>
                  <a:srgbClr val="F92672"/>
                </a:solidFill>
                <a:latin typeface="Consolas"/>
                <a:ea typeface="Consolas"/>
                <a:cs typeface="Consolas"/>
                <a:sym typeface="Consolas"/>
              </a:rPr>
              <a:t>div</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class</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"row"</a:t>
            </a:r>
            <a:r>
              <a:rPr b="0" i="0" lang="es" sz="1200" u="none" cap="none" strike="noStrike">
                <a:solidFill>
                  <a:srgbClr val="D5CED9"/>
                </a:solidFill>
                <a:latin typeface="Consolas"/>
                <a:ea typeface="Consolas"/>
                <a:cs typeface="Consolas"/>
                <a:sym typeface="Consolas"/>
              </a:rPr>
              <a:t>&gt;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D5CED9"/>
              </a:buClr>
              <a:buSzPts val="1400"/>
              <a:buFont typeface="Consolas"/>
              <a:buNone/>
            </a:pPr>
            <a:r>
              <a:rPr b="0" i="0" lang="es" sz="1200" u="none" cap="none" strike="noStrike">
                <a:solidFill>
                  <a:srgbClr val="D5CED9"/>
                </a:solidFill>
                <a:latin typeface="Consolas"/>
                <a:ea typeface="Consolas"/>
                <a:cs typeface="Consolas"/>
                <a:sym typeface="Consolas"/>
              </a:rPr>
              <a:t>        &lt;</a:t>
            </a:r>
            <a:r>
              <a:rPr b="0" i="0" lang="es" sz="1200" u="none" cap="none" strike="noStrike">
                <a:solidFill>
                  <a:srgbClr val="F92672"/>
                </a:solidFill>
                <a:latin typeface="Consolas"/>
                <a:ea typeface="Consolas"/>
                <a:cs typeface="Consolas"/>
                <a:sym typeface="Consolas"/>
              </a:rPr>
              <a:t>div</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class</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"col-sm-6 col-xs-12 bg-success"</a:t>
            </a:r>
            <a:r>
              <a:rPr b="0" i="0" lang="es" sz="1200" u="none" cap="none" strike="noStrike">
                <a:solidFill>
                  <a:srgbClr val="D5CED9"/>
                </a:solidFill>
                <a:latin typeface="Consolas"/>
                <a:ea typeface="Consolas"/>
                <a:cs typeface="Consolas"/>
                <a:sym typeface="Consolas"/>
              </a:rPr>
              <a:t>&gt;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D5CED9"/>
              </a:buClr>
              <a:buSzPts val="1400"/>
              <a:buFont typeface="Consolas"/>
              <a:buNone/>
            </a:pPr>
            <a:r>
              <a:rPr b="0" i="0" lang="es" sz="1200" u="none" cap="none" strike="noStrike">
                <a:solidFill>
                  <a:srgbClr val="D5CED9"/>
                </a:solidFill>
                <a:latin typeface="Consolas"/>
                <a:ea typeface="Consolas"/>
                <a:cs typeface="Consolas"/>
                <a:sym typeface="Consolas"/>
              </a:rPr>
              <a:t>            &lt;</a:t>
            </a:r>
            <a:r>
              <a:rPr b="0" i="0" lang="es" sz="1200" u="none" cap="none" strike="noStrike">
                <a:solidFill>
                  <a:srgbClr val="F92672"/>
                </a:solidFill>
                <a:latin typeface="Consolas"/>
                <a:ea typeface="Consolas"/>
                <a:cs typeface="Consolas"/>
                <a:sym typeface="Consolas"/>
              </a:rPr>
              <a:t>p</a:t>
            </a:r>
            <a:r>
              <a:rPr b="0" i="0" lang="es" sz="1200" u="none" cap="none" strike="noStrike">
                <a:solidFill>
                  <a:srgbClr val="D5CED9"/>
                </a:solidFill>
                <a:latin typeface="Consolas"/>
                <a:ea typeface="Consolas"/>
                <a:cs typeface="Consolas"/>
                <a:sym typeface="Consolas"/>
              </a:rPr>
              <a:t>&gt;Lorem ipsum dolor...&lt;/</a:t>
            </a:r>
            <a:r>
              <a:rPr b="0" i="0" lang="es" sz="1200" u="none" cap="none" strike="noStrike">
                <a:solidFill>
                  <a:srgbClr val="F92672"/>
                </a:solidFill>
                <a:latin typeface="Consolas"/>
                <a:ea typeface="Consolas"/>
                <a:cs typeface="Consolas"/>
                <a:sym typeface="Consolas"/>
              </a:rPr>
              <a:t>p</a:t>
            </a:r>
            <a:r>
              <a:rPr b="0" i="0" lang="es" sz="1200" u="none" cap="none" strike="noStrike">
                <a:solidFill>
                  <a:srgbClr val="D5CED9"/>
                </a:solidFill>
                <a:latin typeface="Consolas"/>
                <a:ea typeface="Consolas"/>
                <a:cs typeface="Consolas"/>
                <a:sym typeface="Consolas"/>
              </a:rPr>
              <a:t>&gt;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D5CED9"/>
              </a:buClr>
              <a:buSzPts val="1400"/>
              <a:buFont typeface="Consolas"/>
              <a:buNone/>
            </a:pPr>
            <a:r>
              <a:rPr b="0" i="0" lang="es" sz="1200" u="none" cap="none" strike="noStrike">
                <a:solidFill>
                  <a:srgbClr val="D5CED9"/>
                </a:solidFill>
                <a:latin typeface="Consolas"/>
                <a:ea typeface="Consolas"/>
                <a:cs typeface="Consolas"/>
                <a:sym typeface="Consolas"/>
              </a:rPr>
              <a:t>        &lt;/</a:t>
            </a:r>
            <a:r>
              <a:rPr b="0" i="0" lang="es" sz="1200" u="none" cap="none" strike="noStrike">
                <a:solidFill>
                  <a:srgbClr val="F92672"/>
                </a:solidFill>
                <a:latin typeface="Consolas"/>
                <a:ea typeface="Consolas"/>
                <a:cs typeface="Consolas"/>
                <a:sym typeface="Consolas"/>
              </a:rPr>
              <a:t>div</a:t>
            </a:r>
            <a:r>
              <a:rPr b="0" i="0" lang="es" sz="1200" u="none" cap="none" strike="noStrike">
                <a:solidFill>
                  <a:srgbClr val="D5CED9"/>
                </a:solidFill>
                <a:latin typeface="Consolas"/>
                <a:ea typeface="Consolas"/>
                <a:cs typeface="Consolas"/>
                <a:sym typeface="Consolas"/>
              </a:rPr>
              <a:t>&gt;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D5CED9"/>
              </a:buClr>
              <a:buSzPts val="1400"/>
              <a:buFont typeface="Consolas"/>
              <a:buNone/>
            </a:pPr>
            <a:r>
              <a:rPr b="0" i="0" lang="es" sz="1200" u="none" cap="none" strike="noStrike">
                <a:solidFill>
                  <a:srgbClr val="D5CED9"/>
                </a:solidFill>
                <a:latin typeface="Consolas"/>
                <a:ea typeface="Consolas"/>
                <a:cs typeface="Consolas"/>
                <a:sym typeface="Consolas"/>
              </a:rPr>
              <a:t>        &lt;</a:t>
            </a:r>
            <a:r>
              <a:rPr b="0" i="0" lang="es" sz="1200" u="none" cap="none" strike="noStrike">
                <a:solidFill>
                  <a:srgbClr val="F92672"/>
                </a:solidFill>
                <a:latin typeface="Consolas"/>
                <a:ea typeface="Consolas"/>
                <a:cs typeface="Consolas"/>
                <a:sym typeface="Consolas"/>
              </a:rPr>
              <a:t>div</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class</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"col-sm-6 col-xs-12 bg-warning"</a:t>
            </a:r>
            <a:r>
              <a:rPr b="0" i="0" lang="es" sz="1200" u="none" cap="none" strike="noStrike">
                <a:solidFill>
                  <a:srgbClr val="D5CED9"/>
                </a:solidFill>
                <a:latin typeface="Consolas"/>
                <a:ea typeface="Consolas"/>
                <a:cs typeface="Consolas"/>
                <a:sym typeface="Consolas"/>
              </a:rPr>
              <a:t>&gt;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D5CED9"/>
              </a:buClr>
              <a:buSzPts val="1400"/>
              <a:buFont typeface="Consolas"/>
              <a:buNone/>
            </a:pPr>
            <a:r>
              <a:rPr b="0" i="0" lang="es" sz="1200" u="none" cap="none" strike="noStrike">
                <a:solidFill>
                  <a:srgbClr val="D5CED9"/>
                </a:solidFill>
                <a:latin typeface="Consolas"/>
                <a:ea typeface="Consolas"/>
                <a:cs typeface="Consolas"/>
                <a:sym typeface="Consolas"/>
              </a:rPr>
              <a:t>            &lt;</a:t>
            </a:r>
            <a:r>
              <a:rPr b="0" i="0" lang="es" sz="1200" u="none" cap="none" strike="noStrike">
                <a:solidFill>
                  <a:srgbClr val="F92672"/>
                </a:solidFill>
                <a:latin typeface="Consolas"/>
                <a:ea typeface="Consolas"/>
                <a:cs typeface="Consolas"/>
                <a:sym typeface="Consolas"/>
              </a:rPr>
              <a:t>p</a:t>
            </a:r>
            <a:r>
              <a:rPr b="0" i="0" lang="es" sz="1200" u="none" cap="none" strike="noStrike">
                <a:solidFill>
                  <a:srgbClr val="D5CED9"/>
                </a:solidFill>
                <a:latin typeface="Consolas"/>
                <a:ea typeface="Consolas"/>
                <a:cs typeface="Consolas"/>
                <a:sym typeface="Consolas"/>
              </a:rPr>
              <a:t>&gt;Lorem ipsum dolor...&lt;/</a:t>
            </a:r>
            <a:r>
              <a:rPr b="0" i="0" lang="es" sz="1200" u="none" cap="none" strike="noStrike">
                <a:solidFill>
                  <a:srgbClr val="F92672"/>
                </a:solidFill>
                <a:latin typeface="Consolas"/>
                <a:ea typeface="Consolas"/>
                <a:cs typeface="Consolas"/>
                <a:sym typeface="Consolas"/>
              </a:rPr>
              <a:t>p</a:t>
            </a:r>
            <a:r>
              <a:rPr b="0" i="0" lang="es" sz="1200" u="none" cap="none" strike="noStrike">
                <a:solidFill>
                  <a:srgbClr val="D5CED9"/>
                </a:solidFill>
                <a:latin typeface="Consolas"/>
                <a:ea typeface="Consolas"/>
                <a:cs typeface="Consolas"/>
                <a:sym typeface="Consolas"/>
              </a:rPr>
              <a:t>&gt;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D5CED9"/>
              </a:buClr>
              <a:buSzPts val="1400"/>
              <a:buFont typeface="Consolas"/>
              <a:buNone/>
            </a:pPr>
            <a:r>
              <a:rPr b="0" i="0" lang="es" sz="1200" u="none" cap="none" strike="noStrike">
                <a:solidFill>
                  <a:srgbClr val="D5CED9"/>
                </a:solidFill>
                <a:latin typeface="Consolas"/>
                <a:ea typeface="Consolas"/>
                <a:cs typeface="Consolas"/>
                <a:sym typeface="Consolas"/>
              </a:rPr>
              <a:t>        &lt;/</a:t>
            </a:r>
            <a:r>
              <a:rPr b="0" i="0" lang="es" sz="1200" u="none" cap="none" strike="noStrike">
                <a:solidFill>
                  <a:srgbClr val="F92672"/>
                </a:solidFill>
                <a:latin typeface="Consolas"/>
                <a:ea typeface="Consolas"/>
                <a:cs typeface="Consolas"/>
                <a:sym typeface="Consolas"/>
              </a:rPr>
              <a:t>div</a:t>
            </a:r>
            <a:r>
              <a:rPr b="0" i="0" lang="es" sz="1200" u="none" cap="none" strike="noStrike">
                <a:solidFill>
                  <a:srgbClr val="D5CED9"/>
                </a:solidFill>
                <a:latin typeface="Consolas"/>
                <a:ea typeface="Consolas"/>
                <a:cs typeface="Consolas"/>
                <a:sym typeface="Consolas"/>
              </a:rPr>
              <a:t>&gt;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D5CED9"/>
              </a:buClr>
              <a:buSzPts val="1400"/>
              <a:buFont typeface="Consolas"/>
              <a:buNone/>
            </a:pPr>
            <a:r>
              <a:rPr b="0" i="0" lang="es" sz="1200" u="none" cap="none" strike="noStrike">
                <a:solidFill>
                  <a:srgbClr val="D5CED9"/>
                </a:solidFill>
                <a:latin typeface="Consolas"/>
                <a:ea typeface="Consolas"/>
                <a:cs typeface="Consolas"/>
                <a:sym typeface="Consolas"/>
              </a:rPr>
              <a:t>    &lt;/</a:t>
            </a:r>
            <a:r>
              <a:rPr b="0" i="0" lang="es" sz="1200" u="none" cap="none" strike="noStrike">
                <a:solidFill>
                  <a:srgbClr val="F92672"/>
                </a:solidFill>
                <a:latin typeface="Consolas"/>
                <a:ea typeface="Consolas"/>
                <a:cs typeface="Consolas"/>
                <a:sym typeface="Consolas"/>
              </a:rPr>
              <a:t>div</a:t>
            </a:r>
            <a:r>
              <a:rPr b="0" i="0" lang="es" sz="1200" u="none" cap="none" strike="noStrike">
                <a:solidFill>
                  <a:srgbClr val="D5CED9"/>
                </a:solidFill>
                <a:latin typeface="Consolas"/>
                <a:ea typeface="Consolas"/>
                <a:cs typeface="Consolas"/>
                <a:sym typeface="Consolas"/>
              </a:rPr>
              <a:t>&gt;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D5CED9"/>
              </a:buClr>
              <a:buSzPts val="1400"/>
              <a:buFont typeface="Consolas"/>
              <a:buNone/>
            </a:pPr>
            <a:r>
              <a:rPr b="0" i="0" lang="es" sz="1200" u="none" cap="none" strike="noStrike">
                <a:solidFill>
                  <a:srgbClr val="D5CED9"/>
                </a:solidFill>
                <a:latin typeface="Consolas"/>
                <a:ea typeface="Consolas"/>
                <a:cs typeface="Consolas"/>
                <a:sym typeface="Consolas"/>
              </a:rPr>
              <a:t>&lt;/</a:t>
            </a:r>
            <a:r>
              <a:rPr b="0" i="0" lang="es" sz="1200" u="none" cap="none" strike="noStrike">
                <a:solidFill>
                  <a:srgbClr val="F92672"/>
                </a:solidFill>
                <a:latin typeface="Consolas"/>
                <a:ea typeface="Consolas"/>
                <a:cs typeface="Consolas"/>
                <a:sym typeface="Consolas"/>
              </a:rPr>
              <a:t>div</a:t>
            </a:r>
            <a:r>
              <a:rPr b="0" i="0" lang="es" sz="1200" u="none" cap="none" strike="noStrike">
                <a:solidFill>
                  <a:srgbClr val="D5CED9"/>
                </a:solidFill>
                <a:latin typeface="Consolas"/>
                <a:ea typeface="Consolas"/>
                <a:cs typeface="Consolas"/>
                <a:sym typeface="Consolas"/>
              </a:rPr>
              <a:t>&gt;</a:t>
            </a:r>
            <a:endParaRPr b="0" i="0" sz="1200" u="none" cap="none" strike="noStrike">
              <a:solidFill>
                <a:srgbClr val="000000"/>
              </a:solidFill>
              <a:latin typeface="Arial"/>
              <a:ea typeface="Arial"/>
              <a:cs typeface="Arial"/>
              <a:sym typeface="Arial"/>
            </a:endParaRPr>
          </a:p>
        </p:txBody>
      </p:sp>
      <p:sp>
        <p:nvSpPr>
          <p:cNvPr id="282" name="Google Shape;282;p19"/>
          <p:cNvSpPr/>
          <p:nvPr/>
        </p:nvSpPr>
        <p:spPr>
          <a:xfrm>
            <a:off x="4636675" y="3451025"/>
            <a:ext cx="3497400" cy="95010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
          <p:cNvSpPr txBox="1"/>
          <p:nvPr>
            <p:ph type="ctrTitle"/>
          </p:nvPr>
        </p:nvSpPr>
        <p:spPr>
          <a:xfrm>
            <a:off x="311700" y="1226800"/>
            <a:ext cx="8520600" cy="15705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4900"/>
              <a:buNone/>
            </a:pPr>
            <a:r>
              <a:rPr b="0" lang="es"/>
              <a:t>Bootstrap</a:t>
            </a:r>
            <a:endParaRPr b="0"/>
          </a:p>
        </p:txBody>
      </p:sp>
      <p:sp>
        <p:nvSpPr>
          <p:cNvPr id="150" name="Google Shape;150;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500"/>
              <a:buNone/>
            </a:pPr>
            <a:r>
              <a:t/>
            </a:r>
            <a:endParaRPr/>
          </a:p>
        </p:txBody>
      </p:sp>
      <p:pic>
        <p:nvPicPr>
          <p:cNvPr id="151" name="Google Shape;151;p2"/>
          <p:cNvPicPr preferRelativeResize="0"/>
          <p:nvPr/>
        </p:nvPicPr>
        <p:blipFill rotWithShape="1">
          <a:blip r:embed="rId3">
            <a:alphaModFix/>
          </a:blip>
          <a:srcRect b="0" l="0" r="0" t="0"/>
          <a:stretch/>
        </p:blipFill>
        <p:spPr>
          <a:xfrm>
            <a:off x="4091649" y="2834125"/>
            <a:ext cx="960703" cy="7926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20"/>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BOOTSTRAP | Sistema de grillas</a:t>
            </a:r>
            <a:endParaRPr/>
          </a:p>
        </p:txBody>
      </p:sp>
      <p:sp>
        <p:nvSpPr>
          <p:cNvPr id="288" name="Google Shape;288;p20"/>
          <p:cNvSpPr txBox="1"/>
          <p:nvPr>
            <p:ph idx="1" type="body"/>
          </p:nvPr>
        </p:nvSpPr>
        <p:spPr>
          <a:xfrm>
            <a:off x="432000"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s" sz="1650"/>
              <a:t>El sistema de grillas de Bootstrap permite </a:t>
            </a:r>
            <a:r>
              <a:rPr b="1" lang="es" sz="1650"/>
              <a:t>hasta 12 columnas en la página</a:t>
            </a:r>
            <a:r>
              <a:rPr lang="es" sz="1650"/>
              <a:t>. Es posible agrupar las columnas para crear columnas más amplias. Este sistema es responsivo, por lo tanto, las columnas se reorganizan automáticamente dependiendo del tamaño de la pantalla. Recordemos que </a:t>
            </a:r>
            <a:r>
              <a:rPr i="1" lang="es" sz="1650"/>
              <a:t>siempre deben sumar 12.</a:t>
            </a:r>
            <a:r>
              <a:rPr lang="es" sz="1650"/>
              <a:t> </a:t>
            </a:r>
            <a:r>
              <a:rPr lang="es" sz="1650" u="sng">
                <a:solidFill>
                  <a:schemeClr val="hlink"/>
                </a:solidFill>
                <a:hlinkClick r:id="rId3"/>
              </a:rPr>
              <a:t>+info</a:t>
            </a:r>
            <a:endParaRPr sz="1650"/>
          </a:p>
        </p:txBody>
      </p:sp>
      <p:pic>
        <p:nvPicPr>
          <p:cNvPr id="289" name="Google Shape;289;p20"/>
          <p:cNvPicPr preferRelativeResize="0"/>
          <p:nvPr/>
        </p:nvPicPr>
        <p:blipFill rotWithShape="1">
          <a:blip r:embed="rId4">
            <a:alphaModFix/>
          </a:blip>
          <a:srcRect b="0" l="0" r="0" t="0"/>
          <a:stretch/>
        </p:blipFill>
        <p:spPr>
          <a:xfrm>
            <a:off x="506250" y="2946452"/>
            <a:ext cx="8131498" cy="168062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21"/>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Bootstrap | Sistema de grillas</a:t>
            </a:r>
            <a:endParaRPr/>
          </a:p>
        </p:txBody>
      </p:sp>
      <p:sp>
        <p:nvSpPr>
          <p:cNvPr id="295" name="Google Shape;295;p21"/>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s" sz="1650"/>
              <a:t>Se utiliza una grilla de 12 columnas que se puede dividir en 2, 3, 4… 12 partes.</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1200"/>
              </a:spcAft>
              <a:buSzPts val="1800"/>
              <a:buNone/>
            </a:pPr>
            <a:r>
              <a:t/>
            </a:r>
            <a:endParaRPr sz="1650"/>
          </a:p>
        </p:txBody>
      </p:sp>
      <p:sp>
        <p:nvSpPr>
          <p:cNvPr id="296" name="Google Shape;296;p21"/>
          <p:cNvSpPr/>
          <p:nvPr/>
        </p:nvSpPr>
        <p:spPr>
          <a:xfrm>
            <a:off x="432025" y="1820475"/>
            <a:ext cx="8236500" cy="280230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22"/>
          <p:cNvSpPr txBox="1"/>
          <p:nvPr>
            <p:ph type="title"/>
          </p:nvPr>
        </p:nvSpPr>
        <p:spPr>
          <a:xfrm>
            <a:off x="311700" y="5974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sz="2700"/>
              <a:t>BOOTSTRAP | Grid system</a:t>
            </a:r>
            <a:endParaRPr sz="2700"/>
          </a:p>
        </p:txBody>
      </p:sp>
      <p:sp>
        <p:nvSpPr>
          <p:cNvPr id="302" name="Google Shape;302;p22"/>
          <p:cNvSpPr txBox="1"/>
          <p:nvPr>
            <p:ph idx="1" type="body"/>
          </p:nvPr>
        </p:nvSpPr>
        <p:spPr>
          <a:xfrm>
            <a:off x="311700" y="1152475"/>
            <a:ext cx="3999900" cy="3387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lang="es" sz="1650"/>
              <a:t>Este ejemplo crea tres columnas iguales utilizando las clases del sistema grid predefinidas. Dichas columnas serán centradas en la página con el componente padre ​</a:t>
            </a:r>
            <a:r>
              <a:rPr b="1" lang="es" sz="1650"/>
              <a:t>.container</a:t>
            </a:r>
            <a:r>
              <a:rPr lang="es" sz="1650"/>
              <a:t>​. Las columnas de la cuadrícula que no tengan un </a:t>
            </a:r>
            <a:r>
              <a:rPr b="1" lang="es" sz="1650"/>
              <a:t>width</a:t>
            </a:r>
            <a:r>
              <a:rPr lang="es" sz="1650"/>
              <a:t> específico se distribuirán automáticamente como columnas de igual ancho.</a:t>
            </a:r>
            <a:endParaRPr sz="1650"/>
          </a:p>
        </p:txBody>
      </p:sp>
      <p:sp>
        <p:nvSpPr>
          <p:cNvPr id="303" name="Google Shape;303;p22"/>
          <p:cNvSpPr/>
          <p:nvPr/>
        </p:nvSpPr>
        <p:spPr>
          <a:xfrm>
            <a:off x="4367725" y="1299875"/>
            <a:ext cx="3999900" cy="1451400"/>
          </a:xfrm>
          <a:prstGeom prst="rect">
            <a:avLst/>
          </a:prstGeom>
          <a:solidFill>
            <a:srgbClr val="23262E"/>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D5CED9"/>
              </a:buClr>
              <a:buSzPts val="1400"/>
              <a:buFont typeface="Consolas"/>
              <a:buNone/>
            </a:pPr>
            <a:r>
              <a:rPr b="0" i="0" lang="es" sz="1200" u="none" cap="none" strike="noStrike">
                <a:solidFill>
                  <a:srgbClr val="D5CED9"/>
                </a:solidFill>
                <a:latin typeface="Consolas"/>
                <a:ea typeface="Consolas"/>
                <a:cs typeface="Consolas"/>
                <a:sym typeface="Consolas"/>
              </a:rPr>
              <a:t>&lt;</a:t>
            </a:r>
            <a:r>
              <a:rPr b="0" i="0" lang="es" sz="1200" u="none" cap="none" strike="noStrike">
                <a:solidFill>
                  <a:srgbClr val="F92672"/>
                </a:solidFill>
                <a:latin typeface="Consolas"/>
                <a:ea typeface="Consolas"/>
                <a:cs typeface="Consolas"/>
                <a:sym typeface="Consolas"/>
              </a:rPr>
              <a:t>div</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class</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"container"</a:t>
            </a:r>
            <a:r>
              <a:rPr b="0" i="0" lang="es" sz="1200" u="none" cap="none" strike="noStrike">
                <a:solidFill>
                  <a:srgbClr val="D5CED9"/>
                </a:solidFill>
                <a:latin typeface="Consolas"/>
                <a:ea typeface="Consolas"/>
                <a:cs typeface="Consolas"/>
                <a:sym typeface="Consolas"/>
              </a:rPr>
              <a:t>&gt;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D5CED9"/>
              </a:buClr>
              <a:buSzPts val="1400"/>
              <a:buFont typeface="Consolas"/>
              <a:buNone/>
            </a:pPr>
            <a:r>
              <a:rPr b="0" i="0" lang="es" sz="1200" u="none" cap="none" strike="noStrike">
                <a:solidFill>
                  <a:srgbClr val="D5CED9"/>
                </a:solidFill>
                <a:latin typeface="Consolas"/>
                <a:ea typeface="Consolas"/>
                <a:cs typeface="Consolas"/>
                <a:sym typeface="Consolas"/>
              </a:rPr>
              <a:t>    &lt;</a:t>
            </a:r>
            <a:r>
              <a:rPr b="0" i="0" lang="es" sz="1200" u="none" cap="none" strike="noStrike">
                <a:solidFill>
                  <a:srgbClr val="F92672"/>
                </a:solidFill>
                <a:latin typeface="Consolas"/>
                <a:ea typeface="Consolas"/>
                <a:cs typeface="Consolas"/>
                <a:sym typeface="Consolas"/>
              </a:rPr>
              <a:t>div</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class</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"row"</a:t>
            </a:r>
            <a:r>
              <a:rPr b="0" i="0" lang="es" sz="1200" u="none" cap="none" strike="noStrike">
                <a:solidFill>
                  <a:srgbClr val="D5CED9"/>
                </a:solidFill>
                <a:latin typeface="Consolas"/>
                <a:ea typeface="Consolas"/>
                <a:cs typeface="Consolas"/>
                <a:sym typeface="Consolas"/>
              </a:rPr>
              <a:t>&gt;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D5CED9"/>
              </a:buClr>
              <a:buSzPts val="1400"/>
              <a:buFont typeface="Consolas"/>
              <a:buNone/>
            </a:pPr>
            <a:r>
              <a:rPr b="0" i="0" lang="es" sz="1200" u="none" cap="none" strike="noStrike">
                <a:solidFill>
                  <a:srgbClr val="D5CED9"/>
                </a:solidFill>
                <a:latin typeface="Consolas"/>
                <a:ea typeface="Consolas"/>
                <a:cs typeface="Consolas"/>
                <a:sym typeface="Consolas"/>
              </a:rPr>
              <a:t>        &lt;</a:t>
            </a:r>
            <a:r>
              <a:rPr b="0" i="0" lang="es" sz="1200" u="none" cap="none" strike="noStrike">
                <a:solidFill>
                  <a:srgbClr val="F92672"/>
                </a:solidFill>
                <a:latin typeface="Consolas"/>
                <a:ea typeface="Consolas"/>
                <a:cs typeface="Consolas"/>
                <a:sym typeface="Consolas"/>
              </a:rPr>
              <a:t>div</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class</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"col-sm"</a:t>
            </a:r>
            <a:r>
              <a:rPr b="0" i="0" lang="es" sz="1200" u="none" cap="none" strike="noStrike">
                <a:solidFill>
                  <a:srgbClr val="D5CED9"/>
                </a:solidFill>
                <a:latin typeface="Consolas"/>
                <a:ea typeface="Consolas"/>
                <a:cs typeface="Consolas"/>
                <a:sym typeface="Consolas"/>
              </a:rPr>
              <a:t>&gt;Primer col&lt;/</a:t>
            </a:r>
            <a:r>
              <a:rPr b="0" i="0" lang="es" sz="1200" u="none" cap="none" strike="noStrike">
                <a:solidFill>
                  <a:srgbClr val="F92672"/>
                </a:solidFill>
                <a:latin typeface="Consolas"/>
                <a:ea typeface="Consolas"/>
                <a:cs typeface="Consolas"/>
                <a:sym typeface="Consolas"/>
              </a:rPr>
              <a:t>div</a:t>
            </a:r>
            <a:r>
              <a:rPr b="0" i="0" lang="es" sz="1200" u="none" cap="none" strike="noStrike">
                <a:solidFill>
                  <a:srgbClr val="D5CED9"/>
                </a:solidFill>
                <a:latin typeface="Consolas"/>
                <a:ea typeface="Consolas"/>
                <a:cs typeface="Consolas"/>
                <a:sym typeface="Consolas"/>
              </a:rPr>
              <a:t>&gt;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D5CED9"/>
              </a:buClr>
              <a:buSzPts val="1400"/>
              <a:buFont typeface="Consolas"/>
              <a:buNone/>
            </a:pPr>
            <a:r>
              <a:rPr b="0" i="0" lang="es" sz="1200" u="none" cap="none" strike="noStrike">
                <a:solidFill>
                  <a:srgbClr val="D5CED9"/>
                </a:solidFill>
                <a:latin typeface="Consolas"/>
                <a:ea typeface="Consolas"/>
                <a:cs typeface="Consolas"/>
                <a:sym typeface="Consolas"/>
              </a:rPr>
              <a:t>        &lt;</a:t>
            </a:r>
            <a:r>
              <a:rPr b="0" i="0" lang="es" sz="1200" u="none" cap="none" strike="noStrike">
                <a:solidFill>
                  <a:srgbClr val="F92672"/>
                </a:solidFill>
                <a:latin typeface="Consolas"/>
                <a:ea typeface="Consolas"/>
                <a:cs typeface="Consolas"/>
                <a:sym typeface="Consolas"/>
              </a:rPr>
              <a:t>div</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class</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"col-sm"</a:t>
            </a:r>
            <a:r>
              <a:rPr b="0" i="0" lang="es" sz="1200" u="none" cap="none" strike="noStrike">
                <a:solidFill>
                  <a:srgbClr val="D5CED9"/>
                </a:solidFill>
                <a:latin typeface="Consolas"/>
                <a:ea typeface="Consolas"/>
                <a:cs typeface="Consolas"/>
                <a:sym typeface="Consolas"/>
              </a:rPr>
              <a:t>&gt;Segunda col&lt;/</a:t>
            </a:r>
            <a:r>
              <a:rPr b="0" i="0" lang="es" sz="1200" u="none" cap="none" strike="noStrike">
                <a:solidFill>
                  <a:srgbClr val="F92672"/>
                </a:solidFill>
                <a:latin typeface="Consolas"/>
                <a:ea typeface="Consolas"/>
                <a:cs typeface="Consolas"/>
                <a:sym typeface="Consolas"/>
              </a:rPr>
              <a:t>div</a:t>
            </a:r>
            <a:r>
              <a:rPr b="0" i="0" lang="es" sz="1200" u="none" cap="none" strike="noStrike">
                <a:solidFill>
                  <a:srgbClr val="D5CED9"/>
                </a:solidFill>
                <a:latin typeface="Consolas"/>
                <a:ea typeface="Consolas"/>
                <a:cs typeface="Consolas"/>
                <a:sym typeface="Consolas"/>
              </a:rPr>
              <a:t>&gt;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D5CED9"/>
              </a:buClr>
              <a:buSzPts val="1400"/>
              <a:buFont typeface="Consolas"/>
              <a:buNone/>
            </a:pPr>
            <a:r>
              <a:rPr b="0" i="0" lang="es" sz="1200" u="none" cap="none" strike="noStrike">
                <a:solidFill>
                  <a:srgbClr val="D5CED9"/>
                </a:solidFill>
                <a:latin typeface="Consolas"/>
                <a:ea typeface="Consolas"/>
                <a:cs typeface="Consolas"/>
                <a:sym typeface="Consolas"/>
              </a:rPr>
              <a:t>        &lt;</a:t>
            </a:r>
            <a:r>
              <a:rPr b="0" i="0" lang="es" sz="1200" u="none" cap="none" strike="noStrike">
                <a:solidFill>
                  <a:srgbClr val="F92672"/>
                </a:solidFill>
                <a:latin typeface="Consolas"/>
                <a:ea typeface="Consolas"/>
                <a:cs typeface="Consolas"/>
                <a:sym typeface="Consolas"/>
              </a:rPr>
              <a:t>div</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class</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"col-sm"</a:t>
            </a:r>
            <a:r>
              <a:rPr b="0" i="0" lang="es" sz="1200" u="none" cap="none" strike="noStrike">
                <a:solidFill>
                  <a:srgbClr val="D5CED9"/>
                </a:solidFill>
                <a:latin typeface="Consolas"/>
                <a:ea typeface="Consolas"/>
                <a:cs typeface="Consolas"/>
                <a:sym typeface="Consolas"/>
              </a:rPr>
              <a:t>&gt;Tercer col&lt;/</a:t>
            </a:r>
            <a:r>
              <a:rPr b="0" i="0" lang="es" sz="1200" u="none" cap="none" strike="noStrike">
                <a:solidFill>
                  <a:srgbClr val="F92672"/>
                </a:solidFill>
                <a:latin typeface="Consolas"/>
                <a:ea typeface="Consolas"/>
                <a:cs typeface="Consolas"/>
                <a:sym typeface="Consolas"/>
              </a:rPr>
              <a:t>div</a:t>
            </a:r>
            <a:r>
              <a:rPr b="0" i="0" lang="es" sz="1200" u="none" cap="none" strike="noStrike">
                <a:solidFill>
                  <a:srgbClr val="D5CED9"/>
                </a:solidFill>
                <a:latin typeface="Consolas"/>
                <a:ea typeface="Consolas"/>
                <a:cs typeface="Consolas"/>
                <a:sym typeface="Consolas"/>
              </a:rPr>
              <a:t>&gt;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D5CED9"/>
              </a:buClr>
              <a:buSzPts val="1400"/>
              <a:buFont typeface="Consolas"/>
              <a:buNone/>
            </a:pPr>
            <a:r>
              <a:rPr b="0" i="0" lang="es" sz="1200" u="none" cap="none" strike="noStrike">
                <a:solidFill>
                  <a:srgbClr val="D5CED9"/>
                </a:solidFill>
                <a:latin typeface="Consolas"/>
                <a:ea typeface="Consolas"/>
                <a:cs typeface="Consolas"/>
                <a:sym typeface="Consolas"/>
              </a:rPr>
              <a:t>    &lt;/</a:t>
            </a:r>
            <a:r>
              <a:rPr b="0" i="0" lang="es" sz="1200" u="none" cap="none" strike="noStrike">
                <a:solidFill>
                  <a:srgbClr val="F92672"/>
                </a:solidFill>
                <a:latin typeface="Consolas"/>
                <a:ea typeface="Consolas"/>
                <a:cs typeface="Consolas"/>
                <a:sym typeface="Consolas"/>
              </a:rPr>
              <a:t>div</a:t>
            </a:r>
            <a:r>
              <a:rPr b="0" i="0" lang="es" sz="1200" u="none" cap="none" strike="noStrike">
                <a:solidFill>
                  <a:srgbClr val="D5CED9"/>
                </a:solidFill>
                <a:latin typeface="Consolas"/>
                <a:ea typeface="Consolas"/>
                <a:cs typeface="Consolas"/>
                <a:sym typeface="Consolas"/>
              </a:rPr>
              <a:t>&gt;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D5CED9"/>
              </a:buClr>
              <a:buSzPts val="1400"/>
              <a:buFont typeface="Consolas"/>
              <a:buNone/>
            </a:pPr>
            <a:r>
              <a:rPr b="0" i="0" lang="es" sz="1200" u="none" cap="none" strike="noStrike">
                <a:solidFill>
                  <a:srgbClr val="D5CED9"/>
                </a:solidFill>
                <a:latin typeface="Consolas"/>
                <a:ea typeface="Consolas"/>
                <a:cs typeface="Consolas"/>
                <a:sym typeface="Consolas"/>
              </a:rPr>
              <a:t>&lt;/</a:t>
            </a:r>
            <a:r>
              <a:rPr b="0" i="0" lang="es" sz="1200" u="none" cap="none" strike="noStrike">
                <a:solidFill>
                  <a:srgbClr val="F92672"/>
                </a:solidFill>
                <a:latin typeface="Consolas"/>
                <a:ea typeface="Consolas"/>
                <a:cs typeface="Consolas"/>
                <a:sym typeface="Consolas"/>
              </a:rPr>
              <a:t>div</a:t>
            </a:r>
            <a:r>
              <a:rPr b="0" i="0" lang="es" sz="1200" u="none" cap="none" strike="noStrike">
                <a:solidFill>
                  <a:srgbClr val="D5CED9"/>
                </a:solidFill>
                <a:latin typeface="Consolas"/>
                <a:ea typeface="Consolas"/>
                <a:cs typeface="Consolas"/>
                <a:sym typeface="Consolas"/>
              </a:rPr>
              <a:t>&gt;</a:t>
            </a:r>
            <a:endParaRPr b="0" i="0" sz="1200" u="none" cap="none" strike="noStrike">
              <a:solidFill>
                <a:srgbClr val="000000"/>
              </a:solidFill>
              <a:latin typeface="Arial"/>
              <a:ea typeface="Arial"/>
              <a:cs typeface="Arial"/>
              <a:sym typeface="Arial"/>
            </a:endParaRPr>
          </a:p>
        </p:txBody>
      </p:sp>
      <p:sp>
        <p:nvSpPr>
          <p:cNvPr id="304" name="Google Shape;304;p22"/>
          <p:cNvSpPr txBox="1"/>
          <p:nvPr/>
        </p:nvSpPr>
        <p:spPr>
          <a:xfrm>
            <a:off x="4380775" y="2802563"/>
            <a:ext cx="3973800" cy="831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1" lang="es" sz="1400" u="none" cap="none" strike="noStrike">
                <a:solidFill>
                  <a:schemeClr val="dk2"/>
                </a:solidFill>
                <a:latin typeface="Montserrat"/>
                <a:ea typeface="Montserrat"/>
                <a:cs typeface="Montserrat"/>
                <a:sym typeface="Montserrat"/>
              </a:rPr>
              <a:t>Tres columnas de igual ancho en dispositivos pequeños, medianos, grandes y extra grandes</a:t>
            </a:r>
            <a:endParaRPr b="0" i="1" sz="1400" u="none" cap="none" strike="noStrike">
              <a:solidFill>
                <a:schemeClr val="dk2"/>
              </a:solidFill>
              <a:latin typeface="Montserrat"/>
              <a:ea typeface="Montserrat"/>
              <a:cs typeface="Montserrat"/>
              <a:sym typeface="Montserrat"/>
            </a:endParaRPr>
          </a:p>
        </p:txBody>
      </p:sp>
      <p:pic>
        <p:nvPicPr>
          <p:cNvPr id="305" name="Google Shape;305;p22"/>
          <p:cNvPicPr preferRelativeResize="0"/>
          <p:nvPr/>
        </p:nvPicPr>
        <p:blipFill rotWithShape="1">
          <a:blip r:embed="rId3">
            <a:alphaModFix/>
          </a:blip>
          <a:srcRect b="0" l="0" r="0" t="0"/>
          <a:stretch/>
        </p:blipFill>
        <p:spPr>
          <a:xfrm>
            <a:off x="4291525" y="3685150"/>
            <a:ext cx="4257321" cy="2986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23"/>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BOOTSTRAP | Columnas receptivas</a:t>
            </a:r>
            <a:endParaRPr/>
          </a:p>
        </p:txBody>
      </p:sp>
      <p:sp>
        <p:nvSpPr>
          <p:cNvPr id="311" name="Google Shape;311;p23"/>
          <p:cNvSpPr txBox="1"/>
          <p:nvPr>
            <p:ph idx="1" type="body"/>
          </p:nvPr>
        </p:nvSpPr>
        <p:spPr>
          <a:xfrm>
            <a:off x="432000"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s" sz="1650"/>
              <a:t>El ejemplo muestra cómo cuatro columnas de igual ancho, partiendo de una tablet y escalando a escritorios extra grandes. En pantallas de menos de 768 px de ancho, las columnas se apilan automáticamente una encima de la otra:</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1200"/>
              </a:spcAft>
              <a:buSzPts val="1800"/>
              <a:buNone/>
            </a:pPr>
            <a:r>
              <a:t/>
            </a:r>
            <a:endParaRPr sz="1650"/>
          </a:p>
        </p:txBody>
      </p:sp>
      <p:pic>
        <p:nvPicPr>
          <p:cNvPr id="312" name="Google Shape;312;p23"/>
          <p:cNvPicPr preferRelativeResize="0"/>
          <p:nvPr/>
        </p:nvPicPr>
        <p:blipFill rotWithShape="1">
          <a:blip r:embed="rId3">
            <a:alphaModFix/>
          </a:blip>
          <a:srcRect b="0" l="0" r="0" t="0"/>
          <a:stretch/>
        </p:blipFill>
        <p:spPr>
          <a:xfrm>
            <a:off x="630453" y="2371000"/>
            <a:ext cx="7790760" cy="714960"/>
          </a:xfrm>
          <a:prstGeom prst="rect">
            <a:avLst/>
          </a:prstGeom>
          <a:noFill/>
          <a:ln cap="flat" cmpd="sng" w="9525">
            <a:solidFill>
              <a:srgbClr val="9D66F9"/>
            </a:solidFill>
            <a:prstDash val="solid"/>
            <a:round/>
            <a:headEnd len="sm" w="sm" type="none"/>
            <a:tailEnd len="sm" w="sm" type="none"/>
          </a:ln>
        </p:spPr>
      </p:pic>
      <p:pic>
        <p:nvPicPr>
          <p:cNvPr id="313" name="Google Shape;313;p23"/>
          <p:cNvPicPr preferRelativeResize="0"/>
          <p:nvPr/>
        </p:nvPicPr>
        <p:blipFill rotWithShape="1">
          <a:blip r:embed="rId4">
            <a:alphaModFix/>
          </a:blip>
          <a:srcRect b="0" l="0" r="0" t="0"/>
          <a:stretch/>
        </p:blipFill>
        <p:spPr>
          <a:xfrm>
            <a:off x="2966580" y="3152275"/>
            <a:ext cx="3013920" cy="1470600"/>
          </a:xfrm>
          <a:prstGeom prst="rect">
            <a:avLst/>
          </a:prstGeom>
          <a:noFill/>
          <a:ln cap="flat" cmpd="sng" w="9525">
            <a:solidFill>
              <a:srgbClr val="9D66F9"/>
            </a:solidFill>
            <a:prstDash val="solid"/>
            <a:round/>
            <a:headEnd len="sm" w="sm" type="none"/>
            <a:tailEnd len="sm" w="sm" type="none"/>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24"/>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BOOTSTRAP | Clases receptivas</a:t>
            </a:r>
            <a:endParaRPr/>
          </a:p>
        </p:txBody>
      </p:sp>
      <p:sp>
        <p:nvSpPr>
          <p:cNvPr id="319" name="Google Shape;319;p24"/>
          <p:cNvSpPr txBox="1"/>
          <p:nvPr>
            <p:ph idx="1" type="body"/>
          </p:nvPr>
        </p:nvSpPr>
        <p:spPr>
          <a:xfrm>
            <a:off x="432000" y="1304875"/>
            <a:ext cx="8280000" cy="331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s" sz="1500"/>
              <a:t>El sistema de cuadrícula Bootstrap tiene seis clases:</a:t>
            </a:r>
            <a:endParaRPr sz="1500"/>
          </a:p>
          <a:p>
            <a:pPr indent="-323850" lvl="0" marL="457200" rtl="0" algn="l">
              <a:lnSpc>
                <a:spcPct val="105000"/>
              </a:lnSpc>
              <a:spcBef>
                <a:spcPts val="600"/>
              </a:spcBef>
              <a:spcAft>
                <a:spcPts val="0"/>
              </a:spcAft>
              <a:buSzPts val="1500"/>
              <a:buChar char="●"/>
            </a:pPr>
            <a:r>
              <a:rPr b="1" lang="es" sz="1500"/>
              <a:t>.col-</a:t>
            </a:r>
            <a:r>
              <a:rPr lang="es" sz="1500"/>
              <a:t> (dispositivos extra pequeños: ancho inferior a 576 px)</a:t>
            </a:r>
            <a:endParaRPr sz="1500"/>
          </a:p>
          <a:p>
            <a:pPr indent="-323850" lvl="0" marL="457200" rtl="0" algn="l">
              <a:lnSpc>
                <a:spcPct val="105000"/>
              </a:lnSpc>
              <a:spcBef>
                <a:spcPts val="0"/>
              </a:spcBef>
              <a:spcAft>
                <a:spcPts val="0"/>
              </a:spcAft>
              <a:buSzPts val="1500"/>
              <a:buChar char="●"/>
            </a:pPr>
            <a:r>
              <a:rPr b="1" lang="es" sz="1500"/>
              <a:t>.col-sm-</a:t>
            </a:r>
            <a:r>
              <a:rPr lang="es" sz="1500"/>
              <a:t> (dispositivos pequeños: ancho igual o superior a 576 px)</a:t>
            </a:r>
            <a:endParaRPr sz="1500"/>
          </a:p>
          <a:p>
            <a:pPr indent="-323850" lvl="0" marL="457200" rtl="0" algn="l">
              <a:lnSpc>
                <a:spcPct val="105000"/>
              </a:lnSpc>
              <a:spcBef>
                <a:spcPts val="0"/>
              </a:spcBef>
              <a:spcAft>
                <a:spcPts val="0"/>
              </a:spcAft>
              <a:buSzPts val="1500"/>
              <a:buChar char="●"/>
            </a:pPr>
            <a:r>
              <a:rPr b="1" lang="es" sz="1500"/>
              <a:t>.col-md-</a:t>
            </a:r>
            <a:r>
              <a:rPr lang="es" sz="1500"/>
              <a:t> (dispositivos medianos: ancho igual o superior a 768 px)</a:t>
            </a:r>
            <a:endParaRPr sz="1500"/>
          </a:p>
          <a:p>
            <a:pPr indent="-323850" lvl="0" marL="457200" rtl="0" algn="l">
              <a:lnSpc>
                <a:spcPct val="105000"/>
              </a:lnSpc>
              <a:spcBef>
                <a:spcPts val="0"/>
              </a:spcBef>
              <a:spcAft>
                <a:spcPts val="0"/>
              </a:spcAft>
              <a:buSzPts val="1500"/>
              <a:buChar char="●"/>
            </a:pPr>
            <a:r>
              <a:rPr b="1" lang="es" sz="1500"/>
              <a:t>.col-lg-</a:t>
            </a:r>
            <a:r>
              <a:rPr lang="es" sz="1500"/>
              <a:t> (dispositivos grandes: ancho igual o superior a 992 px)</a:t>
            </a:r>
            <a:endParaRPr sz="1500"/>
          </a:p>
          <a:p>
            <a:pPr indent="-323850" lvl="0" marL="457200" rtl="0" algn="l">
              <a:lnSpc>
                <a:spcPct val="105000"/>
              </a:lnSpc>
              <a:spcBef>
                <a:spcPts val="0"/>
              </a:spcBef>
              <a:spcAft>
                <a:spcPts val="0"/>
              </a:spcAft>
              <a:buSzPts val="1500"/>
              <a:buChar char="●"/>
            </a:pPr>
            <a:r>
              <a:rPr b="1" lang="es" sz="1500"/>
              <a:t>.col-xl-</a:t>
            </a:r>
            <a:r>
              <a:rPr lang="es" sz="1500"/>
              <a:t> (dispositivos xlarge: ancho igual o superior a 1200 px)</a:t>
            </a:r>
            <a:endParaRPr sz="1500"/>
          </a:p>
          <a:p>
            <a:pPr indent="-323850" lvl="0" marL="457200" rtl="0" algn="l">
              <a:lnSpc>
                <a:spcPct val="105000"/>
              </a:lnSpc>
              <a:spcBef>
                <a:spcPts val="0"/>
              </a:spcBef>
              <a:spcAft>
                <a:spcPts val="0"/>
              </a:spcAft>
              <a:buSzPts val="1500"/>
              <a:buChar char="●"/>
            </a:pPr>
            <a:r>
              <a:rPr b="1" lang="es" sz="1500"/>
              <a:t>.col-xxl-</a:t>
            </a:r>
            <a:r>
              <a:rPr lang="es" sz="1500"/>
              <a:t> (dispositivos xxlarge: igual o superior a 1400 px)</a:t>
            </a:r>
            <a:endParaRPr sz="1500"/>
          </a:p>
          <a:p>
            <a:pPr indent="0" lvl="0" marL="0" rtl="0" algn="l">
              <a:lnSpc>
                <a:spcPct val="115000"/>
              </a:lnSpc>
              <a:spcBef>
                <a:spcPts val="600"/>
              </a:spcBef>
              <a:spcAft>
                <a:spcPts val="0"/>
              </a:spcAft>
              <a:buSzPts val="1800"/>
              <a:buNone/>
            </a:pPr>
            <a:r>
              <a:rPr lang="es" sz="1500"/>
              <a:t>Las clases anteriores se pueden combinar para crear diseños más dinámicos y flexibles.</a:t>
            </a:r>
            <a:endParaRPr sz="1500"/>
          </a:p>
          <a:p>
            <a:pPr indent="0" lvl="0" marL="0" rtl="0" algn="l">
              <a:lnSpc>
                <a:spcPct val="115000"/>
              </a:lnSpc>
              <a:spcBef>
                <a:spcPts val="600"/>
              </a:spcBef>
              <a:spcAft>
                <a:spcPts val="600"/>
              </a:spcAft>
              <a:buSzPts val="1800"/>
              <a:buNone/>
            </a:pPr>
            <a:r>
              <a:rPr lang="es" sz="1500"/>
              <a:t>Cada clase se escala, por lo que si desea establecer los mismos anchos para </a:t>
            </a:r>
            <a:r>
              <a:rPr b="1" lang="es" sz="1500"/>
              <a:t>sm </a:t>
            </a:r>
            <a:r>
              <a:rPr lang="es" sz="1500"/>
              <a:t>y </a:t>
            </a:r>
            <a:r>
              <a:rPr b="1" lang="es" sz="1500"/>
              <a:t>md</a:t>
            </a:r>
            <a:r>
              <a:rPr lang="es" sz="1500"/>
              <a:t>, sólo necesita especificar sm. </a:t>
            </a:r>
            <a:r>
              <a:rPr lang="es" sz="1500" u="sng">
                <a:solidFill>
                  <a:schemeClr val="hlink"/>
                </a:solidFill>
                <a:hlinkClick r:id="rId3"/>
              </a:rPr>
              <a:t>+info</a:t>
            </a:r>
            <a:endParaRPr sz="15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5"/>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BOOTSTRAP | Componentes</a:t>
            </a:r>
            <a:endParaRPr/>
          </a:p>
        </p:txBody>
      </p:sp>
      <p:sp>
        <p:nvSpPr>
          <p:cNvPr id="325" name="Google Shape;325;p25"/>
          <p:cNvSpPr txBox="1"/>
          <p:nvPr>
            <p:ph idx="1" type="body"/>
          </p:nvPr>
        </p:nvSpPr>
        <p:spPr>
          <a:xfrm>
            <a:off x="432000"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s" sz="1650"/>
              <a:t>Los componentes de Bootstrap permiten acelerar el proceso de diseño. Son soluciones prediseñadas y personalizables. </a:t>
            </a:r>
            <a:r>
              <a:rPr lang="es" sz="1650" u="sng">
                <a:solidFill>
                  <a:schemeClr val="hlink"/>
                </a:solidFill>
                <a:hlinkClick r:id="rId3"/>
              </a:rPr>
              <a:t>+info</a:t>
            </a:r>
            <a:endParaRPr sz="1650"/>
          </a:p>
          <a:p>
            <a:pPr indent="0" lvl="0" marL="0" rtl="0" algn="l">
              <a:lnSpc>
                <a:spcPct val="115000"/>
              </a:lnSpc>
              <a:spcBef>
                <a:spcPts val="1200"/>
              </a:spcBef>
              <a:spcAft>
                <a:spcPts val="1200"/>
              </a:spcAft>
              <a:buSzPts val="1800"/>
              <a:buNone/>
            </a:pPr>
            <a:r>
              <a:rPr b="1" lang="es" sz="1650"/>
              <a:t>Navbar</a:t>
            </a:r>
            <a:r>
              <a:rPr lang="es" sz="1650"/>
              <a:t>: permite crear una barra de navegación o menú. Viene preparado con el típico icono de </a:t>
            </a:r>
            <a:r>
              <a:rPr i="1" lang="es" sz="1650"/>
              <a:t>​hamburger​ </a:t>
            </a:r>
            <a:r>
              <a:rPr lang="es" sz="1650"/>
              <a:t>(tres líneas horizontales) que aparece en la versión móvil. </a:t>
            </a:r>
            <a:r>
              <a:rPr lang="es" sz="1650" u="sng">
                <a:solidFill>
                  <a:schemeClr val="hlink"/>
                </a:solidFill>
                <a:hlinkClick r:id="rId4"/>
              </a:rPr>
              <a:t>+info</a:t>
            </a:r>
            <a:endParaRPr sz="1650"/>
          </a:p>
        </p:txBody>
      </p:sp>
      <p:pic>
        <p:nvPicPr>
          <p:cNvPr id="326" name="Google Shape;326;p25"/>
          <p:cNvPicPr preferRelativeResize="0"/>
          <p:nvPr/>
        </p:nvPicPr>
        <p:blipFill rotWithShape="1">
          <a:blip r:embed="rId5">
            <a:alphaModFix/>
          </a:blip>
          <a:srcRect b="0" l="0" r="0" t="0"/>
          <a:stretch/>
        </p:blipFill>
        <p:spPr>
          <a:xfrm>
            <a:off x="549750" y="3482538"/>
            <a:ext cx="5613874" cy="310075"/>
          </a:xfrm>
          <a:prstGeom prst="rect">
            <a:avLst/>
          </a:prstGeom>
          <a:noFill/>
          <a:ln>
            <a:noFill/>
          </a:ln>
        </p:spPr>
      </p:pic>
      <p:pic>
        <p:nvPicPr>
          <p:cNvPr id="327" name="Google Shape;327;p25"/>
          <p:cNvPicPr preferRelativeResize="0"/>
          <p:nvPr/>
        </p:nvPicPr>
        <p:blipFill rotWithShape="1">
          <a:blip r:embed="rId6">
            <a:alphaModFix/>
          </a:blip>
          <a:srcRect b="0" l="0" r="0" t="0"/>
          <a:stretch/>
        </p:blipFill>
        <p:spPr>
          <a:xfrm>
            <a:off x="6398860" y="3051490"/>
            <a:ext cx="1844640" cy="1172160"/>
          </a:xfrm>
          <a:prstGeom prst="rect">
            <a:avLst/>
          </a:prstGeom>
          <a:noFill/>
          <a:ln>
            <a:noFill/>
          </a:ln>
        </p:spPr>
      </p:pic>
      <p:sp>
        <p:nvSpPr>
          <p:cNvPr id="328" name="Google Shape;328;p25"/>
          <p:cNvSpPr/>
          <p:nvPr/>
        </p:nvSpPr>
        <p:spPr>
          <a:xfrm>
            <a:off x="2810020" y="3435820"/>
            <a:ext cx="1424100" cy="4035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9D66F9"/>
              </a:buClr>
              <a:buSzPts val="1800"/>
              <a:buFont typeface="Montserrat ExtraBold"/>
              <a:buNone/>
            </a:pPr>
            <a:r>
              <a:rPr b="0" i="0" lang="es" sz="1600" u="none" cap="none" strike="noStrike">
                <a:solidFill>
                  <a:schemeClr val="dk2"/>
                </a:solidFill>
                <a:latin typeface="Montserrat ExtraBold"/>
                <a:ea typeface="Montserrat ExtraBold"/>
                <a:cs typeface="Montserrat ExtraBold"/>
                <a:sym typeface="Montserrat ExtraBold"/>
              </a:rPr>
              <a:t>Desktop</a:t>
            </a:r>
            <a:endParaRPr b="0" i="0" sz="1600" u="none" cap="none" strike="noStrike">
              <a:solidFill>
                <a:schemeClr val="dk2"/>
              </a:solidFill>
              <a:latin typeface="Arial"/>
              <a:ea typeface="Arial"/>
              <a:cs typeface="Arial"/>
              <a:sym typeface="Arial"/>
            </a:endParaRPr>
          </a:p>
        </p:txBody>
      </p:sp>
      <p:sp>
        <p:nvSpPr>
          <p:cNvPr id="329" name="Google Shape;329;p25"/>
          <p:cNvSpPr/>
          <p:nvPr/>
        </p:nvSpPr>
        <p:spPr>
          <a:xfrm>
            <a:off x="7077220" y="3435820"/>
            <a:ext cx="1424100" cy="4035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9D66F9"/>
              </a:buClr>
              <a:buSzPts val="1800"/>
              <a:buFont typeface="Montserrat ExtraBold"/>
              <a:buNone/>
            </a:pPr>
            <a:r>
              <a:rPr b="0" i="0" lang="es" sz="1600" u="none" cap="none" strike="noStrike">
                <a:solidFill>
                  <a:schemeClr val="dk2"/>
                </a:solidFill>
                <a:latin typeface="Montserrat ExtraBold"/>
                <a:ea typeface="Montserrat ExtraBold"/>
                <a:cs typeface="Montserrat ExtraBold"/>
                <a:sym typeface="Montserrat ExtraBold"/>
              </a:rPr>
              <a:t>Mobile</a:t>
            </a:r>
            <a:endParaRPr b="0" i="0" sz="1600" u="none" cap="none" strike="noStrike">
              <a:solidFill>
                <a:schemeClr val="dk2"/>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6"/>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BOOTSTRAP | Componentes</a:t>
            </a:r>
            <a:endParaRPr/>
          </a:p>
        </p:txBody>
      </p:sp>
      <p:sp>
        <p:nvSpPr>
          <p:cNvPr id="335" name="Google Shape;335;p26"/>
          <p:cNvSpPr txBox="1"/>
          <p:nvPr>
            <p:ph idx="1" type="body"/>
          </p:nvPr>
        </p:nvSpPr>
        <p:spPr>
          <a:xfrm>
            <a:off x="432000"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b="1" lang="es" sz="1650"/>
              <a:t>Alerts</a:t>
            </a:r>
            <a:r>
              <a:rPr lang="es" sz="1650"/>
              <a:t>: son como cajas de texto con cierto tipo de diseño. Se suelen usar para proporcionar información puntual al usuario. </a:t>
            </a:r>
            <a:r>
              <a:rPr lang="es" sz="1650" u="sng">
                <a:solidFill>
                  <a:schemeClr val="hlink"/>
                </a:solidFill>
                <a:hlinkClick r:id="rId3"/>
              </a:rPr>
              <a:t>+info</a:t>
            </a:r>
            <a:endParaRPr sz="1650"/>
          </a:p>
        </p:txBody>
      </p:sp>
      <p:pic>
        <p:nvPicPr>
          <p:cNvPr id="336" name="Google Shape;336;p26"/>
          <p:cNvPicPr preferRelativeResize="0"/>
          <p:nvPr/>
        </p:nvPicPr>
        <p:blipFill rotWithShape="1">
          <a:blip r:embed="rId4">
            <a:alphaModFix/>
          </a:blip>
          <a:srcRect b="0" l="0" r="0" t="0"/>
          <a:stretch/>
        </p:blipFill>
        <p:spPr>
          <a:xfrm>
            <a:off x="2470000" y="2182375"/>
            <a:ext cx="4204000" cy="18032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7"/>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BOOTSTRAP | Componentes</a:t>
            </a:r>
            <a:endParaRPr/>
          </a:p>
        </p:txBody>
      </p:sp>
      <p:sp>
        <p:nvSpPr>
          <p:cNvPr id="342" name="Google Shape;342;p27"/>
          <p:cNvSpPr txBox="1"/>
          <p:nvPr>
            <p:ph idx="1" type="body"/>
          </p:nvPr>
        </p:nvSpPr>
        <p:spPr>
          <a:xfrm>
            <a:off x="432000"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b="1" lang="es" sz="1650"/>
              <a:t>Carousel</a:t>
            </a:r>
            <a:r>
              <a:rPr lang="es" sz="1650"/>
              <a:t>: Utiliza un sistema de </a:t>
            </a:r>
            <a:r>
              <a:rPr i="1" lang="es" sz="1650"/>
              <a:t>slides</a:t>
            </a:r>
            <a:r>
              <a:rPr lang="es" sz="1650"/>
              <a:t> para recorrer varios elementos. Permite contener fotografías que van pasando dentro del mismo espacio. Es un componente de presentación de diapositivas. </a:t>
            </a:r>
            <a:r>
              <a:rPr lang="es" sz="1650" u="sng">
                <a:solidFill>
                  <a:schemeClr val="hlink"/>
                </a:solidFill>
                <a:hlinkClick r:id="rId3"/>
              </a:rPr>
              <a:t>+info</a:t>
            </a:r>
            <a:endParaRPr sz="1650"/>
          </a:p>
        </p:txBody>
      </p:sp>
      <p:pic>
        <p:nvPicPr>
          <p:cNvPr id="343" name="Google Shape;343;p27"/>
          <p:cNvPicPr preferRelativeResize="0"/>
          <p:nvPr/>
        </p:nvPicPr>
        <p:blipFill rotWithShape="1">
          <a:blip r:embed="rId4">
            <a:alphaModFix/>
          </a:blip>
          <a:srcRect b="0" l="0" r="0" t="0"/>
          <a:stretch/>
        </p:blipFill>
        <p:spPr>
          <a:xfrm>
            <a:off x="2358050" y="2361725"/>
            <a:ext cx="4427901" cy="20621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8"/>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BOOTSTRAP | Componentes</a:t>
            </a:r>
            <a:endParaRPr/>
          </a:p>
        </p:txBody>
      </p:sp>
      <p:sp>
        <p:nvSpPr>
          <p:cNvPr id="349" name="Google Shape;349;p28"/>
          <p:cNvSpPr txBox="1"/>
          <p:nvPr>
            <p:ph idx="1" type="body"/>
          </p:nvPr>
        </p:nvSpPr>
        <p:spPr>
          <a:xfrm>
            <a:off x="432000"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b="1" lang="es" sz="1650"/>
              <a:t>Dropdowns</a:t>
            </a:r>
            <a:r>
              <a:rPr lang="es" sz="1650"/>
              <a:t>: Sirven para que el usuario pueda escoger una opción en un conjunto de posibilidades. Genera un menú desplegable hacia abajo o hacia a la derecha que permite incluir vínculos. Con el atributo </a:t>
            </a:r>
            <a:r>
              <a:rPr b="1" lang="es" sz="1650"/>
              <a:t>active</a:t>
            </a:r>
            <a:r>
              <a:rPr lang="es" sz="1650"/>
              <a:t> se puede marcar alguna opción del menú. Se pueden alternar para mostrar listas de enlaces y más. </a:t>
            </a:r>
            <a:r>
              <a:rPr lang="es" sz="1650" u="sng">
                <a:solidFill>
                  <a:schemeClr val="hlink"/>
                </a:solidFill>
                <a:hlinkClick r:id="rId3"/>
              </a:rPr>
              <a:t>+info</a:t>
            </a:r>
            <a:endParaRPr sz="1650"/>
          </a:p>
        </p:txBody>
      </p:sp>
      <p:pic>
        <p:nvPicPr>
          <p:cNvPr id="350" name="Google Shape;350;p28"/>
          <p:cNvPicPr preferRelativeResize="0"/>
          <p:nvPr/>
        </p:nvPicPr>
        <p:blipFill rotWithShape="1">
          <a:blip r:embed="rId4">
            <a:alphaModFix/>
          </a:blip>
          <a:srcRect b="0" l="0" r="0" t="0"/>
          <a:stretch/>
        </p:blipFill>
        <p:spPr>
          <a:xfrm>
            <a:off x="3397297" y="2797775"/>
            <a:ext cx="2332000" cy="17767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9"/>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BOOTSTRAP | Componentes</a:t>
            </a:r>
            <a:endParaRPr/>
          </a:p>
        </p:txBody>
      </p:sp>
      <p:sp>
        <p:nvSpPr>
          <p:cNvPr id="356" name="Google Shape;356;p29"/>
          <p:cNvSpPr txBox="1"/>
          <p:nvPr>
            <p:ph idx="1" type="body"/>
          </p:nvPr>
        </p:nvSpPr>
        <p:spPr>
          <a:xfrm>
            <a:off x="432000"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b="1" lang="es" sz="1650"/>
              <a:t>Breadcrumb</a:t>
            </a:r>
            <a:r>
              <a:rPr lang="es" sz="1650"/>
              <a:t> (o migas de pan): Sirven para mostrar la situación del usuario dentro de una página. Indica al usuario dónde está y de dónde viene. Se agregan dentro de la etiqueta semántica &lt;nav&gt;. El atributo </a:t>
            </a:r>
            <a:r>
              <a:rPr b="1" lang="es" sz="1650"/>
              <a:t>active</a:t>
            </a:r>
            <a:r>
              <a:rPr lang="es" sz="1650"/>
              <a:t> es el que indica en qué página estamos ubicados. </a:t>
            </a:r>
            <a:r>
              <a:rPr lang="es" sz="1650" u="sng">
                <a:solidFill>
                  <a:schemeClr val="hlink"/>
                </a:solidFill>
                <a:hlinkClick r:id="rId3"/>
              </a:rPr>
              <a:t>+info</a:t>
            </a:r>
            <a:endParaRPr sz="1650"/>
          </a:p>
        </p:txBody>
      </p:sp>
      <p:pic>
        <p:nvPicPr>
          <p:cNvPr id="357" name="Google Shape;357;p29"/>
          <p:cNvPicPr preferRelativeResize="0"/>
          <p:nvPr/>
        </p:nvPicPr>
        <p:blipFill rotWithShape="1">
          <a:blip r:embed="rId4">
            <a:alphaModFix/>
          </a:blip>
          <a:srcRect b="0" l="0" r="0" t="0"/>
          <a:stretch/>
        </p:blipFill>
        <p:spPr>
          <a:xfrm>
            <a:off x="1600565" y="2805753"/>
            <a:ext cx="5942872" cy="1413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
          <p:cNvSpPr txBox="1"/>
          <p:nvPr>
            <p:ph type="ctrTitle"/>
          </p:nvPr>
        </p:nvSpPr>
        <p:spPr>
          <a:xfrm>
            <a:off x="311700" y="1226800"/>
            <a:ext cx="8520600" cy="15705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Clr>
                <a:schemeClr val="dk1"/>
              </a:buClr>
              <a:buSzPts val="1100"/>
              <a:buFont typeface="Arial"/>
              <a:buNone/>
            </a:pPr>
            <a:r>
              <a:rPr lang="es"/>
              <a:t>Les damos la bienvenida</a:t>
            </a:r>
            <a:endParaRPr/>
          </a:p>
        </p:txBody>
      </p:sp>
      <p:sp>
        <p:nvSpPr>
          <p:cNvPr id="157" name="Google Shape;157;p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500"/>
              <a:buNone/>
            </a:pPr>
            <a:r>
              <a:rPr lang="es"/>
              <a:t>Vamos a comenzar a grabar la clase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30"/>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BOOTSTRAP | Componentes</a:t>
            </a:r>
            <a:endParaRPr/>
          </a:p>
        </p:txBody>
      </p:sp>
      <p:sp>
        <p:nvSpPr>
          <p:cNvPr id="363" name="Google Shape;363;p30"/>
          <p:cNvSpPr txBox="1"/>
          <p:nvPr>
            <p:ph idx="1" type="body"/>
          </p:nvPr>
        </p:nvSpPr>
        <p:spPr>
          <a:xfrm>
            <a:off x="432000"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b="1" lang="es" sz="1650"/>
              <a:t>Collapse (accordion)</a:t>
            </a:r>
            <a:r>
              <a:rPr lang="es" sz="1650"/>
              <a:t>: Este elemento añade un botón capaz de ocultar o mostrar cierto contenido, es decir, crear elementos colapsables. Son contenidos que se despliegan y su uso es común en la sección “preguntas frecuentes”. </a:t>
            </a:r>
            <a:r>
              <a:rPr lang="es" sz="1650" u="sng">
                <a:solidFill>
                  <a:schemeClr val="hlink"/>
                </a:solidFill>
                <a:hlinkClick r:id="rId3"/>
              </a:rPr>
              <a:t>+info</a:t>
            </a:r>
            <a:endParaRPr sz="1650"/>
          </a:p>
        </p:txBody>
      </p:sp>
      <p:pic>
        <p:nvPicPr>
          <p:cNvPr id="364" name="Google Shape;364;p30"/>
          <p:cNvPicPr preferRelativeResize="0"/>
          <p:nvPr/>
        </p:nvPicPr>
        <p:blipFill rotWithShape="1">
          <a:blip r:embed="rId4">
            <a:alphaModFix/>
          </a:blip>
          <a:srcRect b="0" l="0" r="0" t="0"/>
          <a:stretch/>
        </p:blipFill>
        <p:spPr>
          <a:xfrm>
            <a:off x="1504150" y="2611021"/>
            <a:ext cx="6135700" cy="18154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31"/>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BOOTSTRAP | Componentes</a:t>
            </a:r>
            <a:endParaRPr/>
          </a:p>
        </p:txBody>
      </p:sp>
      <p:sp>
        <p:nvSpPr>
          <p:cNvPr id="370" name="Google Shape;370;p31"/>
          <p:cNvSpPr txBox="1"/>
          <p:nvPr>
            <p:ph idx="1" type="body"/>
          </p:nvPr>
        </p:nvSpPr>
        <p:spPr>
          <a:xfrm>
            <a:off x="432000"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s" sz="1650"/>
              <a:t>Buttons</a:t>
            </a:r>
            <a:r>
              <a:rPr lang="es" sz="1650"/>
              <a:t>: Los botones por defecto son elementos </a:t>
            </a:r>
            <a:r>
              <a:rPr b="1" lang="es" sz="1650"/>
              <a:t>inline</a:t>
            </a:r>
            <a:r>
              <a:rPr lang="es" sz="1650"/>
              <a:t>, pero de ser necesario un comportamiento similar a </a:t>
            </a:r>
            <a:r>
              <a:rPr b="1" lang="es" sz="1650"/>
              <a:t>inline-block</a:t>
            </a:r>
            <a:r>
              <a:rPr lang="es" sz="1650"/>
              <a:t> podemos aplicar la clase </a:t>
            </a:r>
            <a:r>
              <a:rPr b="1" lang="es" sz="1650"/>
              <a:t>btn-block</a:t>
            </a:r>
            <a:r>
              <a:rPr lang="es" sz="1650"/>
              <a:t>. </a:t>
            </a:r>
            <a:r>
              <a:rPr lang="es" sz="1650" u="sng">
                <a:solidFill>
                  <a:schemeClr val="hlink"/>
                </a:solidFill>
                <a:hlinkClick r:id="rId3"/>
              </a:rPr>
              <a:t>+info</a:t>
            </a:r>
            <a:endParaRPr sz="1650"/>
          </a:p>
          <a:p>
            <a:pPr indent="0" lvl="0" marL="0" rtl="0" algn="l">
              <a:lnSpc>
                <a:spcPct val="115000"/>
              </a:lnSpc>
              <a:spcBef>
                <a:spcPts val="1200"/>
              </a:spcBef>
              <a:spcAft>
                <a:spcPts val="1200"/>
              </a:spcAft>
              <a:buSzPts val="1800"/>
              <a:buNone/>
            </a:pPr>
            <a:r>
              <a:t/>
            </a:r>
            <a:endParaRPr sz="1650"/>
          </a:p>
        </p:txBody>
      </p:sp>
      <p:sp>
        <p:nvSpPr>
          <p:cNvPr id="371" name="Google Shape;371;p31"/>
          <p:cNvSpPr/>
          <p:nvPr/>
        </p:nvSpPr>
        <p:spPr>
          <a:xfrm>
            <a:off x="1104455" y="3080225"/>
            <a:ext cx="6935100" cy="516600"/>
          </a:xfrm>
          <a:prstGeom prst="rect">
            <a:avLst/>
          </a:prstGeom>
          <a:solidFill>
            <a:srgbClr val="23262E"/>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D5CED9"/>
              </a:buClr>
              <a:buSzPts val="1400"/>
              <a:buFont typeface="Consolas"/>
              <a:buNone/>
            </a:pPr>
            <a:r>
              <a:rPr b="0" i="0" lang="es" sz="1400" u="none" cap="none" strike="noStrike">
                <a:solidFill>
                  <a:srgbClr val="D5CED9"/>
                </a:solidFill>
                <a:latin typeface="Consolas"/>
                <a:ea typeface="Consolas"/>
                <a:cs typeface="Consolas"/>
                <a:sym typeface="Consolas"/>
              </a:rPr>
              <a:t>&lt;</a:t>
            </a:r>
            <a:r>
              <a:rPr b="0" i="0" lang="es" sz="1400" u="none" cap="none" strike="noStrike">
                <a:solidFill>
                  <a:srgbClr val="F92672"/>
                </a:solidFill>
                <a:latin typeface="Consolas"/>
                <a:ea typeface="Consolas"/>
                <a:cs typeface="Consolas"/>
                <a:sym typeface="Consolas"/>
              </a:rPr>
              <a:t>button</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FE66D"/>
                </a:solidFill>
                <a:latin typeface="Consolas"/>
                <a:ea typeface="Consolas"/>
                <a:cs typeface="Consolas"/>
                <a:sym typeface="Consolas"/>
              </a:rPr>
              <a:t>type</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96E072"/>
                </a:solidFill>
                <a:latin typeface="Consolas"/>
                <a:ea typeface="Consolas"/>
                <a:cs typeface="Consolas"/>
                <a:sym typeface="Consolas"/>
              </a:rPr>
              <a:t>"button"</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FE66D"/>
                </a:solidFill>
                <a:latin typeface="Consolas"/>
                <a:ea typeface="Consolas"/>
                <a:cs typeface="Consolas"/>
                <a:sym typeface="Consolas"/>
              </a:rPr>
              <a:t>class</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96E072"/>
                </a:solidFill>
                <a:latin typeface="Consolas"/>
                <a:ea typeface="Consolas"/>
                <a:cs typeface="Consolas"/>
                <a:sym typeface="Consolas"/>
              </a:rPr>
              <a:t>"btn btn-primary btn-lg btn-block"</a:t>
            </a:r>
            <a:r>
              <a:rPr b="0" i="0" lang="es" sz="1400" u="none" cap="none" strike="noStrike">
                <a:solidFill>
                  <a:srgbClr val="D5CED9"/>
                </a:solidFill>
                <a:latin typeface="Consolas"/>
                <a:ea typeface="Consolas"/>
                <a:cs typeface="Consolas"/>
                <a:sym typeface="Consolas"/>
              </a:rPr>
              <a:t>&gt;Block level button&lt;/</a:t>
            </a:r>
            <a:r>
              <a:rPr b="0" i="0" lang="es" sz="1400" u="none" cap="none" strike="noStrike">
                <a:solidFill>
                  <a:srgbClr val="F92672"/>
                </a:solidFill>
                <a:latin typeface="Consolas"/>
                <a:ea typeface="Consolas"/>
                <a:cs typeface="Consolas"/>
                <a:sym typeface="Consolas"/>
              </a:rPr>
              <a:t>button</a:t>
            </a:r>
            <a:r>
              <a:rPr b="0" i="0" lang="es"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p:txBody>
      </p:sp>
      <p:pic>
        <p:nvPicPr>
          <p:cNvPr id="372" name="Google Shape;372;p31"/>
          <p:cNvPicPr preferRelativeResize="0"/>
          <p:nvPr/>
        </p:nvPicPr>
        <p:blipFill rotWithShape="1">
          <a:blip r:embed="rId4">
            <a:alphaModFix/>
          </a:blip>
          <a:srcRect b="0" l="0" r="0" t="0"/>
          <a:stretch/>
        </p:blipFill>
        <p:spPr>
          <a:xfrm>
            <a:off x="525405" y="2339875"/>
            <a:ext cx="8093200" cy="628600"/>
          </a:xfrm>
          <a:prstGeom prst="rect">
            <a:avLst/>
          </a:prstGeom>
          <a:noFill/>
          <a:ln>
            <a:noFill/>
          </a:ln>
        </p:spPr>
      </p:pic>
      <p:pic>
        <p:nvPicPr>
          <p:cNvPr id="373" name="Google Shape;373;p31"/>
          <p:cNvPicPr preferRelativeResize="0"/>
          <p:nvPr/>
        </p:nvPicPr>
        <p:blipFill rotWithShape="1">
          <a:blip r:embed="rId5">
            <a:alphaModFix/>
          </a:blip>
          <a:srcRect b="0" l="0" r="0" t="0"/>
          <a:stretch/>
        </p:blipFill>
        <p:spPr>
          <a:xfrm>
            <a:off x="739862" y="3750150"/>
            <a:ext cx="7664286" cy="2926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32"/>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BOOTSTRAP | Componentes</a:t>
            </a:r>
            <a:endParaRPr/>
          </a:p>
        </p:txBody>
      </p:sp>
      <p:sp>
        <p:nvSpPr>
          <p:cNvPr id="379" name="Google Shape;379;p32"/>
          <p:cNvSpPr txBox="1"/>
          <p:nvPr>
            <p:ph idx="1" type="body"/>
          </p:nvPr>
        </p:nvSpPr>
        <p:spPr>
          <a:xfrm>
            <a:off x="432000"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s" sz="1650"/>
              <a:t>Cards</a:t>
            </a:r>
            <a:r>
              <a:rPr lang="es" sz="1650"/>
              <a:t>: Las </a:t>
            </a:r>
            <a:r>
              <a:rPr i="1" lang="es" sz="1650"/>
              <a:t>cards</a:t>
            </a:r>
            <a:r>
              <a:rPr lang="es" sz="1650"/>
              <a:t> o tarjetas, sirven para agrupar contenido. Se suelen utilizar para crear listas de elementos, por ejemplo, artículos de blog, colecciones de elementos, etc. </a:t>
            </a:r>
            <a:r>
              <a:rPr lang="es" sz="1650" u="sng">
                <a:solidFill>
                  <a:schemeClr val="hlink"/>
                </a:solidFill>
                <a:hlinkClick r:id="rId3"/>
              </a:rPr>
              <a:t>+info</a:t>
            </a:r>
            <a:endParaRPr sz="1650"/>
          </a:p>
          <a:p>
            <a:pPr indent="0" lvl="0" marL="0" rtl="0" algn="l">
              <a:lnSpc>
                <a:spcPct val="115000"/>
              </a:lnSpc>
              <a:spcBef>
                <a:spcPts val="1200"/>
              </a:spcBef>
              <a:spcAft>
                <a:spcPts val="1200"/>
              </a:spcAft>
              <a:buSzPts val="1800"/>
              <a:buNone/>
            </a:pPr>
            <a:r>
              <a:t/>
            </a:r>
            <a:endParaRPr sz="1650"/>
          </a:p>
        </p:txBody>
      </p:sp>
      <p:pic>
        <p:nvPicPr>
          <p:cNvPr id="380" name="Google Shape;380;p32"/>
          <p:cNvPicPr preferRelativeResize="0"/>
          <p:nvPr/>
        </p:nvPicPr>
        <p:blipFill rotWithShape="1">
          <a:blip r:embed="rId4">
            <a:alphaModFix/>
          </a:blip>
          <a:srcRect b="0" l="0" r="0" t="0"/>
          <a:stretch/>
        </p:blipFill>
        <p:spPr>
          <a:xfrm>
            <a:off x="848817" y="2330635"/>
            <a:ext cx="1531800" cy="2139840"/>
          </a:xfrm>
          <a:prstGeom prst="rect">
            <a:avLst/>
          </a:prstGeom>
          <a:noFill/>
          <a:ln>
            <a:noFill/>
          </a:ln>
        </p:spPr>
      </p:pic>
      <p:pic>
        <p:nvPicPr>
          <p:cNvPr id="381" name="Google Shape;381;p32"/>
          <p:cNvPicPr preferRelativeResize="0"/>
          <p:nvPr/>
        </p:nvPicPr>
        <p:blipFill rotWithShape="1">
          <a:blip r:embed="rId5">
            <a:alphaModFix/>
          </a:blip>
          <a:srcRect b="0" l="0" r="0" t="0"/>
          <a:stretch/>
        </p:blipFill>
        <p:spPr>
          <a:xfrm>
            <a:off x="2532178" y="2679835"/>
            <a:ext cx="1845720" cy="1091160"/>
          </a:xfrm>
          <a:prstGeom prst="rect">
            <a:avLst/>
          </a:prstGeom>
          <a:noFill/>
          <a:ln>
            <a:noFill/>
          </a:ln>
        </p:spPr>
      </p:pic>
      <p:pic>
        <p:nvPicPr>
          <p:cNvPr id="382" name="Google Shape;382;p32"/>
          <p:cNvPicPr preferRelativeResize="0"/>
          <p:nvPr/>
        </p:nvPicPr>
        <p:blipFill rotWithShape="1">
          <a:blip r:embed="rId6">
            <a:alphaModFix/>
          </a:blip>
          <a:srcRect b="0" l="0" r="0" t="0"/>
          <a:stretch/>
        </p:blipFill>
        <p:spPr>
          <a:xfrm>
            <a:off x="4519018" y="2707555"/>
            <a:ext cx="1815120" cy="1036080"/>
          </a:xfrm>
          <a:prstGeom prst="rect">
            <a:avLst/>
          </a:prstGeom>
          <a:noFill/>
          <a:ln>
            <a:noFill/>
          </a:ln>
        </p:spPr>
      </p:pic>
      <p:pic>
        <p:nvPicPr>
          <p:cNvPr id="383" name="Google Shape;383;p32"/>
          <p:cNvPicPr preferRelativeResize="0"/>
          <p:nvPr/>
        </p:nvPicPr>
        <p:blipFill rotWithShape="1">
          <a:blip r:embed="rId7">
            <a:alphaModFix/>
          </a:blip>
          <a:srcRect b="0" l="0" r="0" t="0"/>
          <a:stretch/>
        </p:blipFill>
        <p:spPr>
          <a:xfrm>
            <a:off x="6474898" y="2670835"/>
            <a:ext cx="1802880" cy="110952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33"/>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BOOTSTRAP | Componentes</a:t>
            </a:r>
            <a:endParaRPr/>
          </a:p>
        </p:txBody>
      </p:sp>
      <p:sp>
        <p:nvSpPr>
          <p:cNvPr id="389" name="Google Shape;389;p33"/>
          <p:cNvSpPr txBox="1"/>
          <p:nvPr>
            <p:ph idx="1" type="body"/>
          </p:nvPr>
        </p:nvSpPr>
        <p:spPr>
          <a:xfrm>
            <a:off x="432000"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b="1" lang="es" sz="1650"/>
              <a:t>Forms</a:t>
            </a:r>
            <a:r>
              <a:rPr lang="es" sz="1650"/>
              <a:t>: Bootstrap aplica estilos a los elementos de tipo formulario para convertirlos en elementos responsive, mejorar su apariencia y permitirnos crear diferentes alineaciones. </a:t>
            </a:r>
            <a:r>
              <a:rPr lang="es" sz="1650" u="sng">
                <a:solidFill>
                  <a:schemeClr val="hlink"/>
                </a:solidFill>
                <a:hlinkClick r:id="rId3"/>
              </a:rPr>
              <a:t>+info</a:t>
            </a:r>
            <a:endParaRPr sz="1650"/>
          </a:p>
        </p:txBody>
      </p:sp>
      <p:pic>
        <p:nvPicPr>
          <p:cNvPr id="390" name="Google Shape;390;p33"/>
          <p:cNvPicPr preferRelativeResize="0"/>
          <p:nvPr/>
        </p:nvPicPr>
        <p:blipFill rotWithShape="1">
          <a:blip r:embed="rId4">
            <a:alphaModFix/>
          </a:blip>
          <a:srcRect b="0" l="0" r="0" t="0"/>
          <a:stretch/>
        </p:blipFill>
        <p:spPr>
          <a:xfrm>
            <a:off x="2199025" y="2402475"/>
            <a:ext cx="4728550" cy="19593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34"/>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BOOTSTRAP | Componentes</a:t>
            </a:r>
            <a:endParaRPr/>
          </a:p>
        </p:txBody>
      </p:sp>
      <p:sp>
        <p:nvSpPr>
          <p:cNvPr id="396" name="Google Shape;396;p34"/>
          <p:cNvSpPr txBox="1"/>
          <p:nvPr>
            <p:ph idx="1" type="body"/>
          </p:nvPr>
        </p:nvSpPr>
        <p:spPr>
          <a:xfrm>
            <a:off x="432000"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s" sz="1650"/>
              <a:t>Tables:</a:t>
            </a:r>
            <a:r>
              <a:rPr lang="es" sz="1650"/>
              <a:t> Boostrap dispone de distintas clases para dar estilo a las tablas, estas son algunas de ellas: </a:t>
            </a:r>
            <a:r>
              <a:rPr lang="es" sz="1650" u="sng">
                <a:solidFill>
                  <a:schemeClr val="hlink"/>
                </a:solidFill>
                <a:hlinkClick r:id="rId3"/>
              </a:rPr>
              <a:t>+info</a:t>
            </a:r>
            <a:endParaRPr sz="1650"/>
          </a:p>
          <a:p>
            <a:pPr indent="-333375" lvl="0" marL="457200" rtl="0" algn="l">
              <a:lnSpc>
                <a:spcPct val="115000"/>
              </a:lnSpc>
              <a:spcBef>
                <a:spcPts val="1200"/>
              </a:spcBef>
              <a:spcAft>
                <a:spcPts val="0"/>
              </a:spcAft>
              <a:buSzPts val="1650"/>
              <a:buChar char="●"/>
            </a:pPr>
            <a:r>
              <a:rPr lang="es" sz="1650"/>
              <a:t>.table (por defecto)</a:t>
            </a:r>
            <a:endParaRPr sz="1650"/>
          </a:p>
          <a:p>
            <a:pPr indent="-333375" lvl="0" marL="457200" rtl="0" algn="l">
              <a:lnSpc>
                <a:spcPct val="115000"/>
              </a:lnSpc>
              <a:spcBef>
                <a:spcPts val="0"/>
              </a:spcBef>
              <a:spcAft>
                <a:spcPts val="0"/>
              </a:spcAft>
              <a:buSzPts val="1650"/>
              <a:buChar char="●"/>
            </a:pPr>
            <a:r>
              <a:rPr lang="es" sz="1650"/>
              <a:t>.table-hover </a:t>
            </a:r>
            <a:endParaRPr sz="1650"/>
          </a:p>
          <a:p>
            <a:pPr indent="-333375" lvl="0" marL="457200" rtl="0" algn="l">
              <a:lnSpc>
                <a:spcPct val="115000"/>
              </a:lnSpc>
              <a:spcBef>
                <a:spcPts val="0"/>
              </a:spcBef>
              <a:spcAft>
                <a:spcPts val="0"/>
              </a:spcAft>
              <a:buSzPts val="1650"/>
              <a:buChar char="●"/>
            </a:pPr>
            <a:r>
              <a:rPr lang="es" sz="1650"/>
              <a:t>.table-striped</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1200"/>
              </a:spcAft>
              <a:buSzPts val="1800"/>
              <a:buNone/>
            </a:pPr>
            <a:r>
              <a:t/>
            </a:r>
            <a:endParaRPr sz="1650"/>
          </a:p>
        </p:txBody>
      </p:sp>
      <p:pic>
        <p:nvPicPr>
          <p:cNvPr id="397" name="Google Shape;397;p34"/>
          <p:cNvPicPr preferRelativeResize="0"/>
          <p:nvPr/>
        </p:nvPicPr>
        <p:blipFill rotWithShape="1">
          <a:blip r:embed="rId4">
            <a:alphaModFix/>
          </a:blip>
          <a:srcRect b="0" l="0" r="0" t="0"/>
          <a:stretch/>
        </p:blipFill>
        <p:spPr>
          <a:xfrm>
            <a:off x="1187025" y="3159500"/>
            <a:ext cx="3092025" cy="1063775"/>
          </a:xfrm>
          <a:prstGeom prst="rect">
            <a:avLst/>
          </a:prstGeom>
          <a:noFill/>
          <a:ln>
            <a:noFill/>
          </a:ln>
        </p:spPr>
      </p:pic>
      <p:pic>
        <p:nvPicPr>
          <p:cNvPr id="398" name="Google Shape;398;p34"/>
          <p:cNvPicPr preferRelativeResize="0"/>
          <p:nvPr/>
        </p:nvPicPr>
        <p:blipFill rotWithShape="1">
          <a:blip r:embed="rId5">
            <a:alphaModFix/>
          </a:blip>
          <a:srcRect b="0" l="0" r="0" t="0"/>
          <a:stretch/>
        </p:blipFill>
        <p:spPr>
          <a:xfrm>
            <a:off x="5069550" y="1999375"/>
            <a:ext cx="3429000" cy="17907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35"/>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BOOTSTRAP | Componentes</a:t>
            </a:r>
            <a:endParaRPr/>
          </a:p>
        </p:txBody>
      </p:sp>
      <p:sp>
        <p:nvSpPr>
          <p:cNvPr id="404" name="Google Shape;404;p35"/>
          <p:cNvSpPr txBox="1"/>
          <p:nvPr>
            <p:ph idx="1" type="body"/>
          </p:nvPr>
        </p:nvSpPr>
        <p:spPr>
          <a:xfrm>
            <a:off x="432000"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s" sz="1650"/>
              <a:t>Progress bar (barras de progreso)</a:t>
            </a:r>
            <a:r>
              <a:rPr lang="es" sz="1650"/>
              <a:t>: Otra herramienta que nos presenta la librería Bootstrap son las barras de progreso. Normalmente se las utiliza para indicar cuánto se ha avanzado en una actividad. Para crear una barra de progreso debemos definir un </a:t>
            </a:r>
            <a:r>
              <a:rPr b="1" lang="es" sz="1650"/>
              <a:t>div</a:t>
            </a:r>
            <a:r>
              <a:rPr lang="es" sz="1650"/>
              <a:t> con la clase "</a:t>
            </a:r>
            <a:r>
              <a:rPr b="1" lang="es" sz="1650"/>
              <a:t>progress</a:t>
            </a:r>
            <a:r>
              <a:rPr lang="es" sz="1650"/>
              <a:t>" y un </a:t>
            </a:r>
            <a:r>
              <a:rPr b="1" lang="es" sz="1650"/>
              <a:t>div</a:t>
            </a:r>
            <a:r>
              <a:rPr lang="es" sz="1650"/>
              <a:t> interno al anterior con la clase "</a:t>
            </a:r>
            <a:r>
              <a:rPr b="1" lang="es" sz="1650"/>
              <a:t>progress-bar</a:t>
            </a:r>
            <a:r>
              <a:rPr lang="es" sz="1650"/>
              <a:t>".: </a:t>
            </a:r>
            <a:r>
              <a:rPr lang="es" sz="1650" u="sng">
                <a:solidFill>
                  <a:schemeClr val="hlink"/>
                </a:solidFill>
                <a:hlinkClick r:id="rId3"/>
              </a:rPr>
              <a:t>+info</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1200"/>
              </a:spcAft>
              <a:buSzPts val="1800"/>
              <a:buNone/>
            </a:pPr>
            <a:r>
              <a:t/>
            </a:r>
            <a:endParaRPr sz="1650"/>
          </a:p>
        </p:txBody>
      </p:sp>
      <p:pic>
        <p:nvPicPr>
          <p:cNvPr id="405" name="Google Shape;405;p35"/>
          <p:cNvPicPr preferRelativeResize="0"/>
          <p:nvPr/>
        </p:nvPicPr>
        <p:blipFill rotWithShape="1">
          <a:blip r:embed="rId4">
            <a:alphaModFix/>
          </a:blip>
          <a:srcRect b="5466" l="0" r="0" t="2664"/>
          <a:stretch/>
        </p:blipFill>
        <p:spPr>
          <a:xfrm>
            <a:off x="1245223" y="3151102"/>
            <a:ext cx="6653575" cy="1400150"/>
          </a:xfrm>
          <a:prstGeom prst="rect">
            <a:avLst/>
          </a:prstGeom>
          <a:noFill/>
          <a:ln cap="flat" cmpd="sng" w="9525">
            <a:solidFill>
              <a:srgbClr val="9D66F9"/>
            </a:solidFill>
            <a:prstDash val="solid"/>
            <a:round/>
            <a:headEnd len="sm" w="sm" type="none"/>
            <a:tailEnd len="sm" w="sm" type="none"/>
          </a:ln>
          <a:effectLst>
            <a:outerShdw blurRad="50760" rotWithShape="0" dir="2700000" dist="37674">
              <a:srgbClr val="000000">
                <a:alpha val="40000"/>
              </a:srgbClr>
            </a:outerShdw>
          </a:effectLst>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pic>
        <p:nvPicPr>
          <p:cNvPr id="410" name="Google Shape;410;p36"/>
          <p:cNvPicPr preferRelativeResize="0"/>
          <p:nvPr/>
        </p:nvPicPr>
        <p:blipFill rotWithShape="1">
          <a:blip r:embed="rId3">
            <a:alphaModFix/>
          </a:blip>
          <a:srcRect b="0" l="0" r="0" t="0"/>
          <a:stretch/>
        </p:blipFill>
        <p:spPr>
          <a:xfrm>
            <a:off x="1521482" y="2792980"/>
            <a:ext cx="6083640" cy="1661040"/>
          </a:xfrm>
          <a:prstGeom prst="rect">
            <a:avLst/>
          </a:prstGeom>
          <a:noFill/>
          <a:ln>
            <a:noFill/>
          </a:ln>
        </p:spPr>
      </p:pic>
      <p:sp>
        <p:nvSpPr>
          <p:cNvPr id="411" name="Google Shape;411;p36"/>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BOOTSTRAP | Componentes</a:t>
            </a:r>
            <a:endParaRPr/>
          </a:p>
        </p:txBody>
      </p:sp>
      <p:sp>
        <p:nvSpPr>
          <p:cNvPr id="412" name="Google Shape;412;p36"/>
          <p:cNvSpPr txBox="1"/>
          <p:nvPr>
            <p:ph idx="1" type="body"/>
          </p:nvPr>
        </p:nvSpPr>
        <p:spPr>
          <a:xfrm>
            <a:off x="432000"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b="1" lang="es" sz="1550"/>
              <a:t>Ventanas modales: </a:t>
            </a:r>
            <a:r>
              <a:rPr lang="es" sz="1550"/>
              <a:t>Son ventanas emergentes que se abren cuando el usuario interactúa con algún elemento. Para funcionar, </a:t>
            </a:r>
            <a:r>
              <a:rPr b="1" lang="es" sz="1550"/>
              <a:t>modal</a:t>
            </a:r>
            <a:r>
              <a:rPr lang="es" sz="1550"/>
              <a:t> usa los atributos  </a:t>
            </a:r>
            <a:r>
              <a:rPr b="1" lang="es" sz="1550"/>
              <a:t>data-toggle </a:t>
            </a:r>
            <a:r>
              <a:rPr lang="es" sz="1550"/>
              <a:t>con el valor “</a:t>
            </a:r>
            <a:r>
              <a:rPr b="1" lang="es" sz="1550"/>
              <a:t>modal</a:t>
            </a:r>
            <a:r>
              <a:rPr lang="es" sz="1550"/>
              <a:t>” y </a:t>
            </a:r>
            <a:r>
              <a:rPr b="1" lang="es" sz="1550"/>
              <a:t>data-target</a:t>
            </a:r>
            <a:r>
              <a:rPr lang="es" sz="1550"/>
              <a:t> con el </a:t>
            </a:r>
            <a:r>
              <a:rPr b="1" lang="es" sz="1550"/>
              <a:t>id</a:t>
            </a:r>
            <a:r>
              <a:rPr lang="es" sz="1550"/>
              <a:t> del modal que se crea. Para cerrar el modal se usa la etiqueta html de </a:t>
            </a:r>
            <a:r>
              <a:rPr b="1" lang="es" sz="1550"/>
              <a:t>data-dismiss=”modal”</a:t>
            </a:r>
            <a:r>
              <a:rPr lang="es" sz="1550"/>
              <a:t>. Modal es un contenedor. </a:t>
            </a:r>
            <a:r>
              <a:rPr lang="es" sz="1550" u="sng">
                <a:solidFill>
                  <a:schemeClr val="hlink"/>
                </a:solidFill>
                <a:hlinkClick r:id="rId4"/>
              </a:rPr>
              <a:t>+info</a:t>
            </a:r>
            <a:endParaRPr i="1" sz="135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37"/>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Otros Frameworks CSS | Materialize CSS</a:t>
            </a:r>
            <a:endParaRPr/>
          </a:p>
        </p:txBody>
      </p:sp>
      <p:sp>
        <p:nvSpPr>
          <p:cNvPr id="418" name="Google Shape;418;p37"/>
          <p:cNvSpPr txBox="1"/>
          <p:nvPr>
            <p:ph idx="1" type="body"/>
          </p:nvPr>
        </p:nvSpPr>
        <p:spPr>
          <a:xfrm>
            <a:off x="432000"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s" sz="1550"/>
              <a:t>Materialize </a:t>
            </a:r>
            <a:r>
              <a:rPr lang="es" sz="1550"/>
              <a:t>es un framework CSS que implementa el tema de diseño “</a:t>
            </a:r>
            <a:r>
              <a:rPr i="1" lang="es" sz="1550"/>
              <a:t>Material Design</a:t>
            </a:r>
            <a:r>
              <a:rPr lang="es" sz="1550"/>
              <a:t>”.  Ofrece componentes material listos para usar, que se pueden integrar de una manera cómoda en los sitios web, consiguiendo un diseño guiado por las directrices de aplicaciones y sitios de Google.</a:t>
            </a:r>
            <a:endParaRPr sz="1550"/>
          </a:p>
          <a:p>
            <a:pPr indent="0" lvl="0" marL="0" rtl="0" algn="l">
              <a:lnSpc>
                <a:spcPct val="115000"/>
              </a:lnSpc>
              <a:spcBef>
                <a:spcPts val="1200"/>
              </a:spcBef>
              <a:spcAft>
                <a:spcPts val="0"/>
              </a:spcAft>
              <a:buSzPts val="1800"/>
              <a:buNone/>
            </a:pPr>
            <a:r>
              <a:rPr lang="es" sz="1550"/>
              <a:t>El framework es sencillo de usar, relativamente ligero, permite optimización y los  componentes están altamente personalizados en su diseño. </a:t>
            </a:r>
            <a:r>
              <a:rPr lang="es" sz="1550" u="sng">
                <a:solidFill>
                  <a:schemeClr val="hlink"/>
                </a:solidFill>
                <a:hlinkClick r:id="rId3"/>
              </a:rPr>
              <a:t>Ingresar</a:t>
            </a:r>
            <a:endParaRPr sz="1550"/>
          </a:p>
          <a:p>
            <a:pPr indent="0" lvl="0" marL="0" rtl="0" algn="l">
              <a:lnSpc>
                <a:spcPct val="115000"/>
              </a:lnSpc>
              <a:spcBef>
                <a:spcPts val="1200"/>
              </a:spcBef>
              <a:spcAft>
                <a:spcPts val="1200"/>
              </a:spcAft>
              <a:buSzPts val="1800"/>
              <a:buNone/>
            </a:pPr>
            <a:r>
              <a:t/>
            </a:r>
            <a:endParaRPr sz="1550"/>
          </a:p>
        </p:txBody>
      </p:sp>
      <p:pic>
        <p:nvPicPr>
          <p:cNvPr id="419" name="Google Shape;419;p37"/>
          <p:cNvPicPr preferRelativeResize="0"/>
          <p:nvPr/>
        </p:nvPicPr>
        <p:blipFill rotWithShape="1">
          <a:blip r:embed="rId4">
            <a:alphaModFix/>
          </a:blip>
          <a:srcRect b="0" l="0" r="0" t="0"/>
          <a:stretch/>
        </p:blipFill>
        <p:spPr>
          <a:xfrm>
            <a:off x="6406925" y="3418621"/>
            <a:ext cx="2021500" cy="10309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38"/>
          <p:cNvSpPr txBox="1"/>
          <p:nvPr>
            <p:ph idx="1" type="body"/>
          </p:nvPr>
        </p:nvSpPr>
        <p:spPr>
          <a:xfrm>
            <a:off x="432000"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b="1" lang="es" sz="1550"/>
              <a:t>Tailwind</a:t>
            </a:r>
            <a:r>
              <a:rPr lang="es" sz="1550"/>
              <a:t> es un framework CSS que ofrece un enfoque diferente a Bootstrap, tiene clases y una gran biblioteca que te permitirá acelerar el proceso de diseño de cualquier sitio web. Estos frameworks ofrecen estilos CSS atómicos, aunque también permite crear componentes, lo deja más del lado del desarrollador, que los podrá personalizar a su gusto. Además es muy maleable y se adapta muy bien a las necesidades del desarrollador. Con el framework puedes hacer builds de clases CSS totalmente personalizadas, que se parezcan o no a las que se ofrecen de manera predeterminada. </a:t>
            </a:r>
            <a:r>
              <a:rPr lang="es" sz="1550" u="sng">
                <a:solidFill>
                  <a:schemeClr val="hlink"/>
                </a:solidFill>
                <a:hlinkClick r:id="rId3"/>
              </a:rPr>
              <a:t>Ingresar</a:t>
            </a:r>
            <a:endParaRPr sz="1550"/>
          </a:p>
        </p:txBody>
      </p:sp>
      <p:sp>
        <p:nvSpPr>
          <p:cNvPr id="425" name="Google Shape;425;p38"/>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Otros Frameworks CSS | Tailwind CSS</a:t>
            </a:r>
            <a:endParaRPr/>
          </a:p>
        </p:txBody>
      </p:sp>
      <p:pic>
        <p:nvPicPr>
          <p:cNvPr id="426" name="Google Shape;426;p38"/>
          <p:cNvPicPr preferRelativeResize="0"/>
          <p:nvPr/>
        </p:nvPicPr>
        <p:blipFill rotWithShape="1">
          <a:blip r:embed="rId4">
            <a:alphaModFix/>
          </a:blip>
          <a:srcRect b="0" l="0" r="0" t="0"/>
          <a:stretch/>
        </p:blipFill>
        <p:spPr>
          <a:xfrm>
            <a:off x="4433700" y="3718326"/>
            <a:ext cx="4176251" cy="5138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39"/>
          <p:cNvSpPr txBox="1"/>
          <p:nvPr>
            <p:ph type="ctrTitle"/>
          </p:nvPr>
        </p:nvSpPr>
        <p:spPr>
          <a:xfrm>
            <a:off x="311700" y="1226800"/>
            <a:ext cx="8520600" cy="15705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Clr>
                <a:schemeClr val="dk1"/>
              </a:buClr>
              <a:buSzPts val="1100"/>
              <a:buFont typeface="Arial"/>
              <a:buNone/>
            </a:pPr>
            <a:r>
              <a:rPr lang="es"/>
              <a:t>Material extra</a:t>
            </a:r>
            <a:endParaRPr/>
          </a:p>
        </p:txBody>
      </p:sp>
      <p:sp>
        <p:nvSpPr>
          <p:cNvPr id="432" name="Google Shape;432;p39"/>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5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4"/>
          <p:cNvSpPr txBox="1"/>
          <p:nvPr>
            <p:ph idx="2" type="title"/>
          </p:nvPr>
        </p:nvSpPr>
        <p:spPr>
          <a:xfrm>
            <a:off x="3938175" y="1159375"/>
            <a:ext cx="1091700" cy="3006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s"/>
              <a:t>Clase 11</a:t>
            </a:r>
            <a:endParaRPr/>
          </a:p>
        </p:txBody>
      </p:sp>
      <p:sp>
        <p:nvSpPr>
          <p:cNvPr id="163" name="Google Shape;163;p4"/>
          <p:cNvSpPr txBox="1"/>
          <p:nvPr>
            <p:ph type="title"/>
          </p:nvPr>
        </p:nvSpPr>
        <p:spPr>
          <a:xfrm>
            <a:off x="1275675" y="1159375"/>
            <a:ext cx="911700" cy="3006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s"/>
              <a:t>Clase 10</a:t>
            </a:r>
            <a:endParaRPr/>
          </a:p>
        </p:txBody>
      </p:sp>
      <p:sp>
        <p:nvSpPr>
          <p:cNvPr id="164" name="Google Shape;164;p4"/>
          <p:cNvSpPr txBox="1"/>
          <p:nvPr>
            <p:ph idx="3" type="title"/>
          </p:nvPr>
        </p:nvSpPr>
        <p:spPr>
          <a:xfrm>
            <a:off x="6877450" y="1159388"/>
            <a:ext cx="911700" cy="3006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Clr>
                <a:schemeClr val="dk1"/>
              </a:buClr>
              <a:buSzPct val="78571"/>
              <a:buFont typeface="Arial"/>
              <a:buNone/>
            </a:pPr>
            <a:r>
              <a:rPr lang="es"/>
              <a:t>Clase 12</a:t>
            </a:r>
            <a:endParaRPr/>
          </a:p>
        </p:txBody>
      </p:sp>
      <p:sp>
        <p:nvSpPr>
          <p:cNvPr id="165" name="Google Shape;165;p4"/>
          <p:cNvSpPr txBox="1"/>
          <p:nvPr>
            <p:ph idx="4" type="title"/>
          </p:nvPr>
        </p:nvSpPr>
        <p:spPr>
          <a:xfrm>
            <a:off x="532575" y="2150850"/>
            <a:ext cx="2397900" cy="21120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000"/>
              <a:buNone/>
            </a:pPr>
            <a:r>
              <a:rPr b="1" lang="es"/>
              <a:t>CSS 6 - Grid</a:t>
            </a:r>
            <a:endParaRPr b="1"/>
          </a:p>
          <a:p>
            <a:pPr indent="0" lvl="0" marL="0" rtl="0" algn="l">
              <a:lnSpc>
                <a:spcPct val="100000"/>
              </a:lnSpc>
              <a:spcBef>
                <a:spcPts val="0"/>
              </a:spcBef>
              <a:spcAft>
                <a:spcPts val="0"/>
              </a:spcAft>
              <a:buSzPts val="1000"/>
              <a:buNone/>
            </a:pPr>
            <a:r>
              <a:t/>
            </a:r>
            <a:endParaRPr b="1"/>
          </a:p>
          <a:p>
            <a:pPr indent="-292100" lvl="0" marL="457200" rtl="0" algn="l">
              <a:lnSpc>
                <a:spcPct val="100000"/>
              </a:lnSpc>
              <a:spcBef>
                <a:spcPts val="0"/>
              </a:spcBef>
              <a:spcAft>
                <a:spcPts val="0"/>
              </a:spcAft>
              <a:buSzPts val="1000"/>
              <a:buChar char="●"/>
            </a:pPr>
            <a:r>
              <a:rPr lang="es"/>
              <a:t>Implementación de Grid.</a:t>
            </a:r>
            <a:endParaRPr/>
          </a:p>
          <a:p>
            <a:pPr indent="-292100" lvl="0" marL="457200" rtl="0" algn="l">
              <a:lnSpc>
                <a:spcPct val="100000"/>
              </a:lnSpc>
              <a:spcBef>
                <a:spcPts val="0"/>
              </a:spcBef>
              <a:spcAft>
                <a:spcPts val="0"/>
              </a:spcAft>
              <a:buSzPts val="1000"/>
              <a:buChar char="●"/>
            </a:pPr>
            <a:r>
              <a:rPr lang="es"/>
              <a:t>Maquetado con Flex y Grid.</a:t>
            </a:r>
            <a:endParaRPr b="1"/>
          </a:p>
        </p:txBody>
      </p:sp>
      <p:sp>
        <p:nvSpPr>
          <p:cNvPr id="166" name="Google Shape;166;p4"/>
          <p:cNvSpPr txBox="1"/>
          <p:nvPr>
            <p:ph idx="5" type="title"/>
          </p:nvPr>
        </p:nvSpPr>
        <p:spPr>
          <a:xfrm>
            <a:off x="6130475" y="2159925"/>
            <a:ext cx="2397900" cy="21120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000"/>
              <a:buNone/>
            </a:pPr>
            <a:r>
              <a:rPr b="1" lang="es"/>
              <a:t>GIT</a:t>
            </a:r>
            <a:endParaRPr b="1"/>
          </a:p>
          <a:p>
            <a:pPr indent="0" lvl="0" marL="0" rtl="0" algn="l">
              <a:lnSpc>
                <a:spcPct val="100000"/>
              </a:lnSpc>
              <a:spcBef>
                <a:spcPts val="0"/>
              </a:spcBef>
              <a:spcAft>
                <a:spcPts val="0"/>
              </a:spcAft>
              <a:buSzPts val="1000"/>
              <a:buNone/>
            </a:pPr>
            <a:r>
              <a:t/>
            </a:r>
            <a:endParaRPr b="1"/>
          </a:p>
          <a:p>
            <a:pPr indent="-292100" lvl="0" marL="457200" rtl="0" algn="l">
              <a:lnSpc>
                <a:spcPct val="100000"/>
              </a:lnSpc>
              <a:spcBef>
                <a:spcPts val="0"/>
              </a:spcBef>
              <a:spcAft>
                <a:spcPts val="0"/>
              </a:spcAft>
              <a:buSzPts val="1000"/>
              <a:buChar char="●"/>
            </a:pPr>
            <a:r>
              <a:rPr lang="es"/>
              <a:t>Introducción a GIT y GitHub.</a:t>
            </a:r>
            <a:endParaRPr/>
          </a:p>
          <a:p>
            <a:pPr indent="-292100" lvl="0" marL="457200" rtl="0" algn="l">
              <a:lnSpc>
                <a:spcPct val="100000"/>
              </a:lnSpc>
              <a:spcBef>
                <a:spcPts val="0"/>
              </a:spcBef>
              <a:spcAft>
                <a:spcPts val="0"/>
              </a:spcAft>
              <a:buSzPts val="1000"/>
              <a:buChar char="●"/>
            </a:pPr>
            <a:r>
              <a:rPr lang="es"/>
              <a:t>Comandos básicos.</a:t>
            </a:r>
            <a:endParaRPr/>
          </a:p>
          <a:p>
            <a:pPr indent="-292100" lvl="0" marL="457200" rtl="0" algn="l">
              <a:lnSpc>
                <a:spcPct val="100000"/>
              </a:lnSpc>
              <a:spcBef>
                <a:spcPts val="0"/>
              </a:spcBef>
              <a:spcAft>
                <a:spcPts val="0"/>
              </a:spcAft>
              <a:buSzPts val="1000"/>
              <a:buChar char="●"/>
            </a:pPr>
            <a:r>
              <a:rPr lang="es"/>
              <a:t>Creación de repositorios y ramas.</a:t>
            </a:r>
            <a:endParaRPr b="1"/>
          </a:p>
        </p:txBody>
      </p:sp>
      <p:sp>
        <p:nvSpPr>
          <p:cNvPr id="167" name="Google Shape;167;p4"/>
          <p:cNvSpPr txBox="1"/>
          <p:nvPr>
            <p:ph idx="6" type="title"/>
          </p:nvPr>
        </p:nvSpPr>
        <p:spPr>
          <a:xfrm>
            <a:off x="3331525" y="2155125"/>
            <a:ext cx="2397900" cy="2121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000"/>
              <a:buNone/>
            </a:pPr>
            <a:r>
              <a:rPr b="1" lang="es"/>
              <a:t>Bootstrap</a:t>
            </a:r>
            <a:endParaRPr b="1"/>
          </a:p>
          <a:p>
            <a:pPr indent="0" lvl="0" marL="0" rtl="0" algn="l">
              <a:lnSpc>
                <a:spcPct val="100000"/>
              </a:lnSpc>
              <a:spcBef>
                <a:spcPts val="0"/>
              </a:spcBef>
              <a:spcAft>
                <a:spcPts val="0"/>
              </a:spcAft>
              <a:buSzPts val="1000"/>
              <a:buNone/>
            </a:pPr>
            <a:r>
              <a:t/>
            </a:r>
            <a:endParaRPr b="1"/>
          </a:p>
          <a:p>
            <a:pPr indent="-292100" lvl="0" marL="457200" rtl="0" algn="l">
              <a:lnSpc>
                <a:spcPct val="100000"/>
              </a:lnSpc>
              <a:spcBef>
                <a:spcPts val="0"/>
              </a:spcBef>
              <a:spcAft>
                <a:spcPts val="0"/>
              </a:spcAft>
              <a:buSzPts val="1000"/>
              <a:buChar char="●"/>
            </a:pPr>
            <a:r>
              <a:rPr lang="es"/>
              <a:t>¿Qué es un framework?</a:t>
            </a:r>
            <a:endParaRPr/>
          </a:p>
          <a:p>
            <a:pPr indent="-292100" lvl="0" marL="457200" rtl="0" algn="l">
              <a:lnSpc>
                <a:spcPct val="100000"/>
              </a:lnSpc>
              <a:spcBef>
                <a:spcPts val="0"/>
              </a:spcBef>
              <a:spcAft>
                <a:spcPts val="0"/>
              </a:spcAft>
              <a:buSzPts val="1000"/>
              <a:buChar char="●"/>
            </a:pPr>
            <a:r>
              <a:rPr lang="es"/>
              <a:t>Frameworks CSS.</a:t>
            </a:r>
            <a:endParaRPr/>
          </a:p>
          <a:p>
            <a:pPr indent="-292100" lvl="0" marL="457200" rtl="0" algn="l">
              <a:lnSpc>
                <a:spcPct val="100000"/>
              </a:lnSpc>
              <a:spcBef>
                <a:spcPts val="0"/>
              </a:spcBef>
              <a:spcAft>
                <a:spcPts val="0"/>
              </a:spcAft>
              <a:buSzPts val="1000"/>
              <a:buChar char="●"/>
            </a:pPr>
            <a:r>
              <a:rPr lang="es"/>
              <a:t>Conceptos básicos de Bootstrap.</a:t>
            </a:r>
            <a:endParaRPr/>
          </a:p>
          <a:p>
            <a:pPr indent="-292100" lvl="0" marL="457200" rtl="0" algn="l">
              <a:lnSpc>
                <a:spcPct val="100000"/>
              </a:lnSpc>
              <a:spcBef>
                <a:spcPts val="0"/>
              </a:spcBef>
              <a:spcAft>
                <a:spcPts val="0"/>
              </a:spcAft>
              <a:buSzPts val="1000"/>
              <a:buChar char="●"/>
            </a:pPr>
            <a:r>
              <a:rPr lang="es"/>
              <a:t>Componentes y funcionalidades.</a:t>
            </a:r>
            <a:endParaRPr/>
          </a:p>
          <a:p>
            <a:pPr indent="-292100" lvl="0" marL="457200" rtl="0" algn="l">
              <a:lnSpc>
                <a:spcPct val="100000"/>
              </a:lnSpc>
              <a:spcBef>
                <a:spcPts val="0"/>
              </a:spcBef>
              <a:spcAft>
                <a:spcPts val="0"/>
              </a:spcAft>
              <a:buSzPts val="1000"/>
              <a:buChar char="●"/>
            </a:pPr>
            <a:r>
              <a:rPr lang="es"/>
              <a:t>Grid Layout.</a:t>
            </a:r>
            <a:endParaRPr/>
          </a:p>
          <a:p>
            <a:pPr indent="-292100" lvl="0" marL="457200" rtl="0" algn="l">
              <a:lnSpc>
                <a:spcPct val="100000"/>
              </a:lnSpc>
              <a:spcBef>
                <a:spcPts val="0"/>
              </a:spcBef>
              <a:spcAft>
                <a:spcPts val="0"/>
              </a:spcAft>
              <a:buSzPts val="1000"/>
              <a:buChar char="●"/>
            </a:pPr>
            <a:r>
              <a:rPr lang="es"/>
              <a:t>Bootstrap Themes.</a:t>
            </a:r>
            <a:endParaRPr/>
          </a:p>
          <a:p>
            <a:pPr indent="0" lvl="0" marL="457200" rtl="0" algn="l">
              <a:lnSpc>
                <a:spcPct val="100000"/>
              </a:lnSpc>
              <a:spcBef>
                <a:spcPts val="0"/>
              </a:spcBef>
              <a:spcAft>
                <a:spcPts val="0"/>
              </a:spcAft>
              <a:buSzPts val="1000"/>
              <a:buNone/>
            </a:pPr>
            <a:r>
              <a:t/>
            </a:r>
            <a:endParaRPr b="1"/>
          </a:p>
          <a:p>
            <a:pPr indent="0" lvl="0" marL="457200" rtl="0" algn="l">
              <a:lnSpc>
                <a:spcPct val="100000"/>
              </a:lnSpc>
              <a:spcBef>
                <a:spcPts val="0"/>
              </a:spcBef>
              <a:spcAft>
                <a:spcPts val="0"/>
              </a:spcAft>
              <a:buSzPts val="1000"/>
              <a:buNone/>
            </a:pPr>
            <a:r>
              <a:t/>
            </a:r>
            <a:endParaRPr b="1"/>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40"/>
          <p:cNvSpPr txBox="1"/>
          <p:nvPr/>
        </p:nvSpPr>
        <p:spPr>
          <a:xfrm>
            <a:off x="311700" y="597425"/>
            <a:ext cx="8503200" cy="572700"/>
          </a:xfrm>
          <a:prstGeom prst="rect">
            <a:avLst/>
          </a:prstGeom>
          <a:noFill/>
          <a:ln>
            <a:noFill/>
          </a:ln>
        </p:spPr>
        <p:txBody>
          <a:bodyPr anchorCtr="0" anchor="t" bIns="91425" lIns="91425" spcFirstLastPara="1" rIns="91425" wrap="square" tIns="91425">
            <a:normAutofit lnSpcReduction="10000"/>
          </a:bodyPr>
          <a:lstStyle/>
          <a:p>
            <a:pPr indent="0" lvl="0" marL="0" marR="0" rtl="0" algn="l">
              <a:lnSpc>
                <a:spcPct val="100000"/>
              </a:lnSpc>
              <a:spcBef>
                <a:spcPts val="0"/>
              </a:spcBef>
              <a:spcAft>
                <a:spcPts val="0"/>
              </a:spcAft>
              <a:buClr>
                <a:srgbClr val="000000"/>
              </a:buClr>
              <a:buSzPts val="2700"/>
              <a:buFont typeface="Arial"/>
              <a:buNone/>
            </a:pPr>
            <a:r>
              <a:rPr b="0" i="0" lang="es" sz="2700" u="none" cap="none" strike="noStrike">
                <a:solidFill>
                  <a:srgbClr val="000000"/>
                </a:solidFill>
                <a:latin typeface="Montserrat Medium"/>
                <a:ea typeface="Montserrat Medium"/>
                <a:cs typeface="Montserrat Medium"/>
                <a:sym typeface="Montserrat Medium"/>
              </a:rPr>
              <a:t>Artículos de interés</a:t>
            </a:r>
            <a:endParaRPr b="0" i="0" sz="2700" u="none" cap="none" strike="noStrike">
              <a:solidFill>
                <a:srgbClr val="000000"/>
              </a:solidFill>
              <a:latin typeface="Montserrat Medium"/>
              <a:ea typeface="Montserrat Medium"/>
              <a:cs typeface="Montserrat Medium"/>
              <a:sym typeface="Montserrat Medium"/>
            </a:endParaRPr>
          </a:p>
        </p:txBody>
      </p:sp>
      <p:sp>
        <p:nvSpPr>
          <p:cNvPr id="438" name="Google Shape;438;p40"/>
          <p:cNvSpPr txBox="1"/>
          <p:nvPr/>
        </p:nvSpPr>
        <p:spPr>
          <a:xfrm>
            <a:off x="423300" y="1278925"/>
            <a:ext cx="8280000" cy="3318000"/>
          </a:xfrm>
          <a:prstGeom prst="rect">
            <a:avLst/>
          </a:prstGeom>
          <a:noFill/>
          <a:ln>
            <a:noFill/>
          </a:ln>
        </p:spPr>
        <p:txBody>
          <a:bodyPr anchorCtr="0" anchor="t" bIns="91425" lIns="91425" spcFirstLastPara="1" rIns="91425" wrap="square" tIns="91425">
            <a:normAutofit lnSpcReduction="10000"/>
          </a:bodyPr>
          <a:lstStyle/>
          <a:p>
            <a:pPr indent="0" lvl="0" marL="0" marR="0" rtl="0" algn="l">
              <a:lnSpc>
                <a:spcPct val="115000"/>
              </a:lnSpc>
              <a:spcBef>
                <a:spcPts val="0"/>
              </a:spcBef>
              <a:spcAft>
                <a:spcPts val="0"/>
              </a:spcAft>
              <a:buClr>
                <a:srgbClr val="000000"/>
              </a:buClr>
              <a:buSzPts val="1333"/>
              <a:buFont typeface="Arial"/>
              <a:buNone/>
            </a:pPr>
            <a:r>
              <a:rPr b="1" i="0" lang="es" sz="1333" u="none" cap="none" strike="noStrike">
                <a:solidFill>
                  <a:srgbClr val="595959"/>
                </a:solidFill>
                <a:latin typeface="Montserrat"/>
                <a:ea typeface="Montserrat"/>
                <a:cs typeface="Montserrat"/>
                <a:sym typeface="Montserrat"/>
              </a:rPr>
              <a:t>Página oficial Bootstrap: </a:t>
            </a:r>
            <a:r>
              <a:rPr b="0" i="0" lang="es" sz="1333" u="sng" cap="none" strike="noStrike">
                <a:solidFill>
                  <a:schemeClr val="hlink"/>
                </a:solidFill>
                <a:latin typeface="Montserrat"/>
                <a:ea typeface="Montserrat"/>
                <a:cs typeface="Montserrat"/>
                <a:sym typeface="Montserrat"/>
                <a:hlinkClick r:id="rId3"/>
              </a:rPr>
              <a:t>https://getbootstrap.com/</a:t>
            </a:r>
            <a:r>
              <a:rPr b="0" i="0" lang="es" sz="1333" u="none" cap="none" strike="noStrike">
                <a:solidFill>
                  <a:srgbClr val="595959"/>
                </a:solidFill>
                <a:latin typeface="Montserrat"/>
                <a:ea typeface="Montserrat"/>
                <a:cs typeface="Montserrat"/>
                <a:sym typeface="Montserrat"/>
              </a:rPr>
              <a:t> </a:t>
            </a:r>
            <a:endParaRPr b="0" i="0" sz="1333" u="none" cap="none" strike="noStrike">
              <a:solidFill>
                <a:srgbClr val="595959"/>
              </a:solidFill>
              <a:latin typeface="Montserrat"/>
              <a:ea typeface="Montserrat"/>
              <a:cs typeface="Montserrat"/>
              <a:sym typeface="Montserrat"/>
            </a:endParaRPr>
          </a:p>
          <a:p>
            <a:pPr indent="0" lvl="0" marL="0" marR="0" rtl="0" algn="l">
              <a:lnSpc>
                <a:spcPct val="115000"/>
              </a:lnSpc>
              <a:spcBef>
                <a:spcPts val="0"/>
              </a:spcBef>
              <a:spcAft>
                <a:spcPts val="0"/>
              </a:spcAft>
              <a:buClr>
                <a:srgbClr val="000000"/>
              </a:buClr>
              <a:buSzPts val="1333"/>
              <a:buFont typeface="Arial"/>
              <a:buNone/>
            </a:pPr>
            <a:r>
              <a:rPr b="1" i="0" lang="es" sz="1333" u="none" cap="none" strike="noStrike">
                <a:solidFill>
                  <a:srgbClr val="595959"/>
                </a:solidFill>
                <a:latin typeface="Montserrat"/>
                <a:ea typeface="Montserrat"/>
                <a:cs typeface="Montserrat"/>
                <a:sym typeface="Montserrat"/>
              </a:rPr>
              <a:t>Documentación: </a:t>
            </a:r>
            <a:r>
              <a:rPr b="0" i="0" lang="es" sz="1333" u="sng" cap="none" strike="noStrike">
                <a:solidFill>
                  <a:schemeClr val="hlink"/>
                </a:solidFill>
                <a:latin typeface="Montserrat"/>
                <a:ea typeface="Montserrat"/>
                <a:cs typeface="Montserrat"/>
                <a:sym typeface="Montserrat"/>
                <a:hlinkClick r:id="rId4"/>
              </a:rPr>
              <a:t>https://getbootstrap.com/docs/5.2/getting-started/introduction/</a:t>
            </a:r>
            <a:r>
              <a:rPr b="0" i="0" lang="es" sz="1333" u="none" cap="none" strike="noStrike">
                <a:solidFill>
                  <a:srgbClr val="595959"/>
                </a:solidFill>
                <a:latin typeface="Montserrat"/>
                <a:ea typeface="Montserrat"/>
                <a:cs typeface="Montserrat"/>
                <a:sym typeface="Montserrat"/>
              </a:rPr>
              <a:t> </a:t>
            </a:r>
            <a:endParaRPr b="0" i="0" sz="1333" u="none" cap="none" strike="noStrike">
              <a:solidFill>
                <a:srgbClr val="595959"/>
              </a:solidFill>
              <a:latin typeface="Montserrat"/>
              <a:ea typeface="Montserrat"/>
              <a:cs typeface="Montserrat"/>
              <a:sym typeface="Montserrat"/>
            </a:endParaRPr>
          </a:p>
          <a:p>
            <a:pPr indent="0" lvl="0" marL="0" marR="0" rtl="0" algn="l">
              <a:lnSpc>
                <a:spcPct val="115000"/>
              </a:lnSpc>
              <a:spcBef>
                <a:spcPts val="0"/>
              </a:spcBef>
              <a:spcAft>
                <a:spcPts val="0"/>
              </a:spcAft>
              <a:buClr>
                <a:srgbClr val="000000"/>
              </a:buClr>
              <a:buSzPts val="1333"/>
              <a:buFont typeface="Arial"/>
              <a:buNone/>
            </a:pPr>
            <a:r>
              <a:rPr b="1" i="0" lang="es" sz="1333" u="none" cap="none" strike="noStrike">
                <a:solidFill>
                  <a:srgbClr val="595959"/>
                </a:solidFill>
                <a:latin typeface="Montserrat"/>
                <a:ea typeface="Montserrat"/>
                <a:cs typeface="Montserrat"/>
                <a:sym typeface="Montserrat"/>
              </a:rPr>
              <a:t>Ejemplos:</a:t>
            </a:r>
            <a:r>
              <a:rPr b="0" i="0" lang="es" sz="1333" u="none" cap="none" strike="noStrike">
                <a:solidFill>
                  <a:srgbClr val="595959"/>
                </a:solidFill>
                <a:latin typeface="Montserrat"/>
                <a:ea typeface="Montserrat"/>
                <a:cs typeface="Montserrat"/>
                <a:sym typeface="Montserrat"/>
              </a:rPr>
              <a:t> </a:t>
            </a:r>
            <a:r>
              <a:rPr b="0" i="0" lang="es" sz="1333" u="sng" cap="none" strike="noStrike">
                <a:solidFill>
                  <a:schemeClr val="hlink"/>
                </a:solidFill>
                <a:latin typeface="Montserrat"/>
                <a:ea typeface="Montserrat"/>
                <a:cs typeface="Montserrat"/>
                <a:sym typeface="Montserrat"/>
                <a:hlinkClick r:id="rId5"/>
              </a:rPr>
              <a:t>https://getbootstrap.com/docs/5.2/examples/</a:t>
            </a:r>
            <a:r>
              <a:rPr b="0" i="0" lang="es" sz="1333" u="none" cap="none" strike="noStrike">
                <a:solidFill>
                  <a:srgbClr val="595959"/>
                </a:solidFill>
                <a:latin typeface="Montserrat"/>
                <a:ea typeface="Montserrat"/>
                <a:cs typeface="Montserrat"/>
                <a:sym typeface="Montserrat"/>
              </a:rPr>
              <a:t> </a:t>
            </a:r>
            <a:endParaRPr b="0" i="0" sz="1333" u="none" cap="none" strike="noStrike">
              <a:solidFill>
                <a:srgbClr val="595959"/>
              </a:solidFill>
              <a:latin typeface="Montserrat"/>
              <a:ea typeface="Montserrat"/>
              <a:cs typeface="Montserrat"/>
              <a:sym typeface="Montserrat"/>
            </a:endParaRPr>
          </a:p>
          <a:p>
            <a:pPr indent="0" lvl="0" marL="0" marR="0" rtl="0" algn="l">
              <a:lnSpc>
                <a:spcPct val="115000"/>
              </a:lnSpc>
              <a:spcBef>
                <a:spcPts val="0"/>
              </a:spcBef>
              <a:spcAft>
                <a:spcPts val="0"/>
              </a:spcAft>
              <a:buClr>
                <a:srgbClr val="000000"/>
              </a:buClr>
              <a:buSzPts val="1333"/>
              <a:buFont typeface="Arial"/>
              <a:buNone/>
            </a:pPr>
            <a:r>
              <a:rPr b="1" i="0" lang="es" sz="1333" u="none" cap="none" strike="noStrike">
                <a:solidFill>
                  <a:srgbClr val="595959"/>
                </a:solidFill>
                <a:latin typeface="Montserrat"/>
                <a:ea typeface="Montserrat"/>
                <a:cs typeface="Montserrat"/>
                <a:sym typeface="Montserrat"/>
              </a:rPr>
              <a:t>Utilidades:</a:t>
            </a:r>
            <a:r>
              <a:rPr b="0" i="0" lang="es" sz="1333" u="none" cap="none" strike="noStrike">
                <a:solidFill>
                  <a:srgbClr val="595959"/>
                </a:solidFill>
                <a:latin typeface="Montserrat"/>
                <a:ea typeface="Montserrat"/>
                <a:cs typeface="Montserrat"/>
                <a:sym typeface="Montserrat"/>
              </a:rPr>
              <a:t> se aplican estilos para bordes, texto, alineaciones, colores (texto y fondo), sombras, entre otros. </a:t>
            </a:r>
            <a:r>
              <a:rPr b="0" i="0" lang="es" sz="1333" u="sng" cap="none" strike="noStrike">
                <a:solidFill>
                  <a:schemeClr val="hlink"/>
                </a:solidFill>
                <a:latin typeface="Montserrat"/>
                <a:ea typeface="Montserrat"/>
                <a:cs typeface="Montserrat"/>
                <a:sym typeface="Montserrat"/>
                <a:hlinkClick r:id="rId6"/>
              </a:rPr>
              <a:t>https://getbootstrap.com/docs/5.1/utilities/</a:t>
            </a:r>
            <a:r>
              <a:rPr b="0" i="0" lang="es" sz="1333" u="none" cap="none" strike="noStrike">
                <a:solidFill>
                  <a:srgbClr val="595959"/>
                </a:solidFill>
                <a:latin typeface="Montserrat"/>
                <a:ea typeface="Montserrat"/>
                <a:cs typeface="Montserrat"/>
                <a:sym typeface="Montserrat"/>
              </a:rPr>
              <a:t> </a:t>
            </a:r>
            <a:endParaRPr b="0" i="0" sz="1333" u="none" cap="none" strike="noStrike">
              <a:solidFill>
                <a:srgbClr val="595959"/>
              </a:solidFill>
              <a:latin typeface="Montserrat"/>
              <a:ea typeface="Montserrat"/>
              <a:cs typeface="Montserrat"/>
              <a:sym typeface="Montserrat"/>
            </a:endParaRPr>
          </a:p>
          <a:p>
            <a:pPr indent="0" lvl="0" marL="0" marR="0" rtl="0" algn="l">
              <a:lnSpc>
                <a:spcPct val="115000"/>
              </a:lnSpc>
              <a:spcBef>
                <a:spcPts val="0"/>
              </a:spcBef>
              <a:spcAft>
                <a:spcPts val="0"/>
              </a:spcAft>
              <a:buClr>
                <a:srgbClr val="000000"/>
              </a:buClr>
              <a:buSzPts val="1333"/>
              <a:buFont typeface="Arial"/>
              <a:buNone/>
            </a:pPr>
            <a:r>
              <a:rPr b="1" i="0" lang="es" sz="1333" u="none" cap="none" strike="noStrike">
                <a:solidFill>
                  <a:srgbClr val="595959"/>
                </a:solidFill>
                <a:latin typeface="Montserrat"/>
                <a:ea typeface="Montserrat"/>
                <a:cs typeface="Montserrat"/>
                <a:sym typeface="Montserrat"/>
              </a:rPr>
              <a:t>Componentes: </a:t>
            </a:r>
            <a:endParaRPr b="1" i="0" sz="1333" u="none" cap="none" strike="noStrike">
              <a:solidFill>
                <a:srgbClr val="595959"/>
              </a:solidFill>
              <a:latin typeface="Montserrat"/>
              <a:ea typeface="Montserrat"/>
              <a:cs typeface="Montserrat"/>
              <a:sym typeface="Montserrat"/>
            </a:endParaRPr>
          </a:p>
          <a:p>
            <a:pPr indent="0" lvl="0" marL="0" marR="0" rtl="0" algn="l">
              <a:lnSpc>
                <a:spcPct val="115000"/>
              </a:lnSpc>
              <a:spcBef>
                <a:spcPts val="0"/>
              </a:spcBef>
              <a:spcAft>
                <a:spcPts val="0"/>
              </a:spcAft>
              <a:buClr>
                <a:srgbClr val="000000"/>
              </a:buClr>
              <a:buSzPts val="1333"/>
              <a:buFont typeface="Arial"/>
              <a:buNone/>
            </a:pPr>
            <a:r>
              <a:rPr b="0" i="0" lang="es" sz="1333" u="sng" cap="none" strike="noStrike">
                <a:solidFill>
                  <a:schemeClr val="hlink"/>
                </a:solidFill>
                <a:latin typeface="Montserrat"/>
                <a:ea typeface="Montserrat"/>
                <a:cs typeface="Montserrat"/>
                <a:sym typeface="Montserrat"/>
                <a:hlinkClick r:id="rId7"/>
              </a:rPr>
              <a:t>https://getbootstrap.com/docs/5.2/components/</a:t>
            </a:r>
            <a:r>
              <a:rPr b="0" i="0" lang="es" sz="1333" u="none" cap="none" strike="noStrike">
                <a:solidFill>
                  <a:srgbClr val="595959"/>
                </a:solidFill>
                <a:latin typeface="Montserrat"/>
                <a:ea typeface="Montserrat"/>
                <a:cs typeface="Montserrat"/>
                <a:sym typeface="Montserrat"/>
              </a:rPr>
              <a:t> </a:t>
            </a:r>
            <a:endParaRPr b="0" i="0" sz="1333" u="none" cap="none" strike="noStrike">
              <a:solidFill>
                <a:srgbClr val="595959"/>
              </a:solidFill>
              <a:latin typeface="Montserrat"/>
              <a:ea typeface="Montserrat"/>
              <a:cs typeface="Montserrat"/>
              <a:sym typeface="Montserrat"/>
            </a:endParaRPr>
          </a:p>
          <a:p>
            <a:pPr indent="0" lvl="0" marL="0" marR="0" rtl="0" algn="l">
              <a:lnSpc>
                <a:spcPct val="115000"/>
              </a:lnSpc>
              <a:spcBef>
                <a:spcPts val="0"/>
              </a:spcBef>
              <a:spcAft>
                <a:spcPts val="0"/>
              </a:spcAft>
              <a:buClr>
                <a:srgbClr val="000000"/>
              </a:buClr>
              <a:buSzPts val="1333"/>
              <a:buFont typeface="Arial"/>
              <a:buNone/>
            </a:pPr>
            <a:r>
              <a:rPr b="0" i="0" lang="es" sz="1333" u="sng" cap="none" strike="noStrike">
                <a:solidFill>
                  <a:schemeClr val="hlink"/>
                </a:solidFill>
                <a:latin typeface="Montserrat"/>
                <a:ea typeface="Montserrat"/>
                <a:cs typeface="Montserrat"/>
                <a:sym typeface="Montserrat"/>
                <a:hlinkClick r:id="rId8"/>
              </a:rPr>
              <a:t>https://www.w3schools.com/bootstrap5/bootstrap_tables.php</a:t>
            </a:r>
            <a:r>
              <a:rPr b="0" i="0" lang="es" sz="1333" u="none" cap="none" strike="noStrike">
                <a:solidFill>
                  <a:srgbClr val="595959"/>
                </a:solidFill>
                <a:latin typeface="Montserrat"/>
                <a:ea typeface="Montserrat"/>
                <a:cs typeface="Montserrat"/>
                <a:sym typeface="Montserrat"/>
              </a:rPr>
              <a:t> </a:t>
            </a:r>
            <a:endParaRPr b="0" i="0" sz="1333" u="none" cap="none" strike="noStrike">
              <a:solidFill>
                <a:srgbClr val="595959"/>
              </a:solidFill>
              <a:latin typeface="Montserrat"/>
              <a:ea typeface="Montserrat"/>
              <a:cs typeface="Montserrat"/>
              <a:sym typeface="Montserrat"/>
            </a:endParaRPr>
          </a:p>
          <a:p>
            <a:pPr indent="0" lvl="0" marL="0" marR="0" rtl="0" algn="l">
              <a:lnSpc>
                <a:spcPct val="115000"/>
              </a:lnSpc>
              <a:spcBef>
                <a:spcPts val="0"/>
              </a:spcBef>
              <a:spcAft>
                <a:spcPts val="0"/>
              </a:spcAft>
              <a:buClr>
                <a:srgbClr val="000000"/>
              </a:buClr>
              <a:buSzPts val="1333"/>
              <a:buFont typeface="Arial"/>
              <a:buNone/>
            </a:pPr>
            <a:r>
              <a:t/>
            </a:r>
            <a:endParaRPr b="0" i="0" sz="1333" u="none" cap="none" strike="noStrike">
              <a:solidFill>
                <a:srgbClr val="595959"/>
              </a:solidFill>
              <a:latin typeface="Montserrat"/>
              <a:ea typeface="Montserrat"/>
              <a:cs typeface="Montserrat"/>
              <a:sym typeface="Montserrat"/>
            </a:endParaRPr>
          </a:p>
          <a:p>
            <a:pPr indent="0" lvl="0" marL="0" marR="0" rtl="0" algn="l">
              <a:lnSpc>
                <a:spcPct val="115000"/>
              </a:lnSpc>
              <a:spcBef>
                <a:spcPts val="0"/>
              </a:spcBef>
              <a:spcAft>
                <a:spcPts val="0"/>
              </a:spcAft>
              <a:buClr>
                <a:srgbClr val="000000"/>
              </a:buClr>
              <a:buSzPts val="1333"/>
              <a:buFont typeface="Arial"/>
              <a:buNone/>
            </a:pPr>
            <a:r>
              <a:rPr b="1" i="0" lang="es" sz="1333" u="none" cap="none" strike="noStrike">
                <a:solidFill>
                  <a:srgbClr val="595959"/>
                </a:solidFill>
                <a:latin typeface="Montserrat"/>
                <a:ea typeface="Montserrat"/>
                <a:cs typeface="Montserrat"/>
                <a:sym typeface="Montserrat"/>
              </a:rPr>
              <a:t>Tutorial W3Schools:</a:t>
            </a:r>
            <a:r>
              <a:rPr b="0" i="0" lang="es" sz="1333" u="none" cap="none" strike="noStrike">
                <a:solidFill>
                  <a:srgbClr val="595959"/>
                </a:solidFill>
                <a:latin typeface="Montserrat"/>
                <a:ea typeface="Montserrat"/>
                <a:cs typeface="Montserrat"/>
                <a:sym typeface="Montserrat"/>
              </a:rPr>
              <a:t> </a:t>
            </a:r>
            <a:r>
              <a:rPr b="0" i="0" lang="es" sz="1333" u="sng" cap="none" strike="noStrike">
                <a:solidFill>
                  <a:schemeClr val="hlink"/>
                </a:solidFill>
                <a:latin typeface="Montserrat"/>
                <a:ea typeface="Montserrat"/>
                <a:cs typeface="Montserrat"/>
                <a:sym typeface="Montserrat"/>
                <a:hlinkClick r:id="rId9"/>
              </a:rPr>
              <a:t>https://www.w3schools.com/bootstrap5/</a:t>
            </a:r>
            <a:r>
              <a:rPr b="0" i="0" lang="es" sz="1333" u="none" cap="none" strike="noStrike">
                <a:solidFill>
                  <a:srgbClr val="595959"/>
                </a:solidFill>
                <a:latin typeface="Montserrat"/>
                <a:ea typeface="Montserrat"/>
                <a:cs typeface="Montserrat"/>
                <a:sym typeface="Montserrat"/>
              </a:rPr>
              <a:t> </a:t>
            </a:r>
            <a:endParaRPr b="0" i="0" sz="1333" u="none" cap="none" strike="noStrike">
              <a:solidFill>
                <a:srgbClr val="595959"/>
              </a:solidFill>
              <a:latin typeface="Montserrat"/>
              <a:ea typeface="Montserrat"/>
              <a:cs typeface="Montserrat"/>
              <a:sym typeface="Montserrat"/>
            </a:endParaRPr>
          </a:p>
          <a:p>
            <a:pPr indent="0" lvl="0" marL="0" marR="0" rtl="0" algn="l">
              <a:lnSpc>
                <a:spcPct val="115000"/>
              </a:lnSpc>
              <a:spcBef>
                <a:spcPts val="0"/>
              </a:spcBef>
              <a:spcAft>
                <a:spcPts val="0"/>
              </a:spcAft>
              <a:buClr>
                <a:srgbClr val="000000"/>
              </a:buClr>
              <a:buSzPts val="1333"/>
              <a:buFont typeface="Arial"/>
              <a:buNone/>
            </a:pPr>
            <a:r>
              <a:t/>
            </a:r>
            <a:endParaRPr b="0" i="0" sz="1333" u="none" cap="none" strike="noStrike">
              <a:solidFill>
                <a:srgbClr val="595959"/>
              </a:solidFill>
              <a:latin typeface="Montserrat"/>
              <a:ea typeface="Montserrat"/>
              <a:cs typeface="Montserrat"/>
              <a:sym typeface="Montserrat"/>
            </a:endParaRPr>
          </a:p>
          <a:p>
            <a:pPr indent="0" lvl="0" marL="0" marR="0" rtl="0" algn="l">
              <a:lnSpc>
                <a:spcPct val="115000"/>
              </a:lnSpc>
              <a:spcBef>
                <a:spcPts val="0"/>
              </a:spcBef>
              <a:spcAft>
                <a:spcPts val="0"/>
              </a:spcAft>
              <a:buClr>
                <a:srgbClr val="000000"/>
              </a:buClr>
              <a:buSzPts val="1333"/>
              <a:buFont typeface="Arial"/>
              <a:buNone/>
            </a:pPr>
            <a:r>
              <a:rPr b="1" i="0" lang="es" sz="1333" u="none" cap="none" strike="noStrike">
                <a:solidFill>
                  <a:srgbClr val="595959"/>
                </a:solidFill>
                <a:latin typeface="Montserrat"/>
                <a:ea typeface="Montserrat"/>
                <a:cs typeface="Montserrat"/>
                <a:sym typeface="Montserrat"/>
              </a:rPr>
              <a:t>Themes &amp; Templates: </a:t>
            </a:r>
            <a:endParaRPr b="1" i="0" sz="1333" u="none" cap="none" strike="noStrike">
              <a:solidFill>
                <a:srgbClr val="595959"/>
              </a:solidFill>
              <a:latin typeface="Montserrat"/>
              <a:ea typeface="Montserrat"/>
              <a:cs typeface="Montserrat"/>
              <a:sym typeface="Montserrat"/>
            </a:endParaRPr>
          </a:p>
          <a:p>
            <a:pPr indent="0" lvl="0" marL="0" marR="0" rtl="0" algn="l">
              <a:lnSpc>
                <a:spcPct val="115000"/>
              </a:lnSpc>
              <a:spcBef>
                <a:spcPts val="0"/>
              </a:spcBef>
              <a:spcAft>
                <a:spcPts val="0"/>
              </a:spcAft>
              <a:buClr>
                <a:schemeClr val="dk1"/>
              </a:buClr>
              <a:buSzPts val="1100"/>
              <a:buFont typeface="Arial"/>
              <a:buNone/>
            </a:pPr>
            <a:r>
              <a:rPr b="0" i="0" lang="es" sz="1333" u="sng" cap="none" strike="noStrike">
                <a:solidFill>
                  <a:schemeClr val="hlink"/>
                </a:solidFill>
                <a:latin typeface="Montserrat"/>
                <a:ea typeface="Montserrat"/>
                <a:cs typeface="Montserrat"/>
                <a:sym typeface="Montserrat"/>
                <a:hlinkClick r:id="rId10"/>
              </a:rPr>
              <a:t>https://startbootstrap.com/themes</a:t>
            </a:r>
            <a:r>
              <a:rPr b="0" i="0" lang="es" sz="1333" u="none" cap="none" strike="noStrike">
                <a:solidFill>
                  <a:srgbClr val="595959"/>
                </a:solidFill>
                <a:latin typeface="Montserrat"/>
                <a:ea typeface="Montserrat"/>
                <a:cs typeface="Montserrat"/>
                <a:sym typeface="Montserrat"/>
              </a:rPr>
              <a:t> </a:t>
            </a:r>
            <a:endParaRPr b="0" i="0" sz="1333" u="none" cap="none" strike="noStrike">
              <a:solidFill>
                <a:srgbClr val="595959"/>
              </a:solidFill>
              <a:latin typeface="Montserrat"/>
              <a:ea typeface="Montserrat"/>
              <a:cs typeface="Montserrat"/>
              <a:sym typeface="Montserrat"/>
            </a:endParaRPr>
          </a:p>
          <a:p>
            <a:pPr indent="0" lvl="0" marL="0" marR="0" rtl="0" algn="l">
              <a:lnSpc>
                <a:spcPct val="115000"/>
              </a:lnSpc>
              <a:spcBef>
                <a:spcPts val="0"/>
              </a:spcBef>
              <a:spcAft>
                <a:spcPts val="0"/>
              </a:spcAft>
              <a:buClr>
                <a:srgbClr val="000000"/>
              </a:buClr>
              <a:buSzPts val="1333"/>
              <a:buFont typeface="Arial"/>
              <a:buNone/>
            </a:pPr>
            <a:r>
              <a:rPr b="0" i="0" lang="es" sz="1333" u="sng" cap="none" strike="noStrike">
                <a:solidFill>
                  <a:schemeClr val="hlink"/>
                </a:solidFill>
                <a:latin typeface="Montserrat"/>
                <a:ea typeface="Montserrat"/>
                <a:cs typeface="Montserrat"/>
                <a:sym typeface="Montserrat"/>
                <a:hlinkClick r:id="rId11"/>
              </a:rPr>
              <a:t>https://www.w3schools.com/bootstrap/bootstrap_templates.asp</a:t>
            </a:r>
            <a:r>
              <a:rPr b="0" i="0" lang="es" sz="1333" u="none" cap="none" strike="noStrike">
                <a:solidFill>
                  <a:srgbClr val="595959"/>
                </a:solidFill>
                <a:latin typeface="Montserrat"/>
                <a:ea typeface="Montserrat"/>
                <a:cs typeface="Montserrat"/>
                <a:sym typeface="Montserrat"/>
              </a:rPr>
              <a:t> </a:t>
            </a:r>
            <a:endParaRPr b="0" i="0" sz="1333" u="none" cap="none" strike="noStrike">
              <a:solidFill>
                <a:srgbClr val="595959"/>
              </a:solidFill>
              <a:latin typeface="Montserrat"/>
              <a:ea typeface="Montserrat"/>
              <a:cs typeface="Montserrat"/>
              <a:sym typeface="Montserrat"/>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41"/>
          <p:cNvSpPr txBox="1"/>
          <p:nvPr/>
        </p:nvSpPr>
        <p:spPr>
          <a:xfrm>
            <a:off x="311700" y="597425"/>
            <a:ext cx="8503200" cy="572700"/>
          </a:xfrm>
          <a:prstGeom prst="rect">
            <a:avLst/>
          </a:prstGeom>
          <a:noFill/>
          <a:ln>
            <a:noFill/>
          </a:ln>
        </p:spPr>
        <p:txBody>
          <a:bodyPr anchorCtr="0" anchor="t" bIns="91425" lIns="91425" spcFirstLastPara="1" rIns="91425" wrap="square" tIns="91425">
            <a:normAutofit lnSpcReduction="10000"/>
          </a:bodyPr>
          <a:lstStyle/>
          <a:p>
            <a:pPr indent="0" lvl="0" marL="0" marR="0" rtl="0" algn="l">
              <a:lnSpc>
                <a:spcPct val="100000"/>
              </a:lnSpc>
              <a:spcBef>
                <a:spcPts val="0"/>
              </a:spcBef>
              <a:spcAft>
                <a:spcPts val="0"/>
              </a:spcAft>
              <a:buClr>
                <a:srgbClr val="000000"/>
              </a:buClr>
              <a:buSzPts val="2700"/>
              <a:buFont typeface="Arial"/>
              <a:buNone/>
            </a:pPr>
            <a:r>
              <a:rPr b="0" i="0" lang="es" sz="2700" u="none" cap="none" strike="noStrike">
                <a:solidFill>
                  <a:srgbClr val="000000"/>
                </a:solidFill>
                <a:latin typeface="Montserrat Medium"/>
                <a:ea typeface="Montserrat Medium"/>
                <a:cs typeface="Montserrat Medium"/>
                <a:sym typeface="Montserrat Medium"/>
              </a:rPr>
              <a:t>Material multimedia</a:t>
            </a:r>
            <a:endParaRPr b="0" i="0" sz="2700" u="none" cap="none" strike="noStrike">
              <a:solidFill>
                <a:srgbClr val="000000"/>
              </a:solidFill>
              <a:latin typeface="Montserrat Medium"/>
              <a:ea typeface="Montserrat Medium"/>
              <a:cs typeface="Montserrat Medium"/>
              <a:sym typeface="Montserrat Medium"/>
            </a:endParaRPr>
          </a:p>
        </p:txBody>
      </p:sp>
      <p:sp>
        <p:nvSpPr>
          <p:cNvPr id="444" name="Google Shape;444;p41"/>
          <p:cNvSpPr txBox="1"/>
          <p:nvPr/>
        </p:nvSpPr>
        <p:spPr>
          <a:xfrm>
            <a:off x="423300" y="1278925"/>
            <a:ext cx="8280000" cy="33180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Clr>
                <a:srgbClr val="000000"/>
              </a:buClr>
              <a:buSzPts val="1333"/>
              <a:buFont typeface="Arial"/>
              <a:buNone/>
            </a:pPr>
            <a:r>
              <a:rPr b="1" i="0" lang="es" sz="1333" u="none" cap="none" strike="noStrike">
                <a:solidFill>
                  <a:srgbClr val="595959"/>
                </a:solidFill>
                <a:latin typeface="Montserrat"/>
                <a:ea typeface="Montserrat"/>
                <a:cs typeface="Montserrat"/>
                <a:sym typeface="Montserrat"/>
              </a:rPr>
              <a:t>Fundamentos de Bootstrap 5:</a:t>
            </a:r>
            <a:r>
              <a:rPr b="0" i="0" lang="es" sz="1333" u="none" cap="none" strike="noStrike">
                <a:solidFill>
                  <a:srgbClr val="595959"/>
                </a:solidFill>
                <a:latin typeface="Montserrat"/>
                <a:ea typeface="Montserrat"/>
                <a:cs typeface="Montserrat"/>
                <a:sym typeface="Montserrat"/>
              </a:rPr>
              <a:t> </a:t>
            </a:r>
            <a:r>
              <a:rPr b="0" i="0" lang="es" sz="1333" u="sng" cap="none" strike="noStrike">
                <a:solidFill>
                  <a:schemeClr val="hlink"/>
                </a:solidFill>
                <a:latin typeface="Montserrat"/>
                <a:ea typeface="Montserrat"/>
                <a:cs typeface="Montserrat"/>
                <a:sym typeface="Montserrat"/>
                <a:hlinkClick r:id="rId3"/>
              </a:rPr>
              <a:t>https://www.youtube.com/watch?v=1kNwZbRiVcQ</a:t>
            </a:r>
            <a:endParaRPr b="0" i="0" sz="1333" u="none" cap="none" strike="noStrike">
              <a:solidFill>
                <a:srgbClr val="595959"/>
              </a:solidFill>
              <a:latin typeface="Montserrat"/>
              <a:ea typeface="Montserrat"/>
              <a:cs typeface="Montserrat"/>
              <a:sym typeface="Montserrat"/>
            </a:endParaRPr>
          </a:p>
          <a:p>
            <a:pPr indent="0" lvl="0" marL="0" marR="0" rtl="0" algn="l">
              <a:lnSpc>
                <a:spcPct val="115000"/>
              </a:lnSpc>
              <a:spcBef>
                <a:spcPts val="1200"/>
              </a:spcBef>
              <a:spcAft>
                <a:spcPts val="0"/>
              </a:spcAft>
              <a:buClr>
                <a:srgbClr val="000000"/>
              </a:buClr>
              <a:buSzPts val="1333"/>
              <a:buFont typeface="Arial"/>
              <a:buNone/>
            </a:pPr>
            <a:r>
              <a:rPr b="1" i="0" lang="es" sz="1333" u="none" cap="none" strike="noStrike">
                <a:solidFill>
                  <a:srgbClr val="595959"/>
                </a:solidFill>
                <a:latin typeface="Montserrat"/>
                <a:ea typeface="Montserrat"/>
                <a:cs typeface="Montserrat"/>
                <a:sym typeface="Montserrat"/>
              </a:rPr>
              <a:t>Descargar e instalar Bootstrap:</a:t>
            </a:r>
            <a:r>
              <a:rPr b="0" i="0" lang="es" sz="1333" u="none" cap="none" strike="noStrike">
                <a:solidFill>
                  <a:srgbClr val="595959"/>
                </a:solidFill>
                <a:latin typeface="Montserrat"/>
                <a:ea typeface="Montserrat"/>
                <a:cs typeface="Montserrat"/>
                <a:sym typeface="Montserrat"/>
              </a:rPr>
              <a:t> </a:t>
            </a:r>
            <a:r>
              <a:rPr b="0" i="0" lang="es" sz="1333" u="sng" cap="none" strike="noStrike">
                <a:solidFill>
                  <a:schemeClr val="hlink"/>
                </a:solidFill>
                <a:latin typeface="Montserrat"/>
                <a:ea typeface="Montserrat"/>
                <a:cs typeface="Montserrat"/>
                <a:sym typeface="Montserrat"/>
                <a:hlinkClick r:id="rId4"/>
              </a:rPr>
              <a:t>https://www.youtube.com/watch?v=rIEoF6B_GNY</a:t>
            </a:r>
            <a:endParaRPr b="0" i="0" sz="1333" u="none" cap="none" strike="noStrike">
              <a:solidFill>
                <a:srgbClr val="595959"/>
              </a:solidFill>
              <a:latin typeface="Montserrat"/>
              <a:ea typeface="Montserrat"/>
              <a:cs typeface="Montserrat"/>
              <a:sym typeface="Montserrat"/>
            </a:endParaRPr>
          </a:p>
          <a:p>
            <a:pPr indent="0" lvl="0" marL="0" marR="0" rtl="0" algn="l">
              <a:lnSpc>
                <a:spcPct val="115000"/>
              </a:lnSpc>
              <a:spcBef>
                <a:spcPts val="1200"/>
              </a:spcBef>
              <a:spcAft>
                <a:spcPts val="0"/>
              </a:spcAft>
              <a:buClr>
                <a:srgbClr val="000000"/>
              </a:buClr>
              <a:buSzPts val="1333"/>
              <a:buFont typeface="Arial"/>
              <a:buNone/>
            </a:pPr>
            <a:r>
              <a:rPr b="1" i="0" lang="es" sz="1333" u="none" cap="none" strike="noStrike">
                <a:solidFill>
                  <a:srgbClr val="595959"/>
                </a:solidFill>
                <a:latin typeface="Montserrat"/>
                <a:ea typeface="Montserrat"/>
                <a:cs typeface="Montserrat"/>
                <a:sym typeface="Montserrat"/>
              </a:rPr>
              <a:t>Instalación via CDN:</a:t>
            </a:r>
            <a:r>
              <a:rPr b="0" i="0" lang="es" sz="1333" u="none" cap="none" strike="noStrike">
                <a:solidFill>
                  <a:srgbClr val="595959"/>
                </a:solidFill>
                <a:latin typeface="Montserrat"/>
                <a:ea typeface="Montserrat"/>
                <a:cs typeface="Montserrat"/>
                <a:sym typeface="Montserrat"/>
              </a:rPr>
              <a:t> </a:t>
            </a:r>
            <a:r>
              <a:rPr b="0" i="0" lang="es" sz="1333" u="sng" cap="none" strike="noStrike">
                <a:solidFill>
                  <a:schemeClr val="hlink"/>
                </a:solidFill>
                <a:latin typeface="Montserrat"/>
                <a:ea typeface="Montserrat"/>
                <a:cs typeface="Montserrat"/>
                <a:sym typeface="Montserrat"/>
                <a:hlinkClick r:id="rId5"/>
              </a:rPr>
              <a:t>https://www.youtube.com/watch?v=LoHV4O8PLXc</a:t>
            </a:r>
            <a:r>
              <a:rPr b="0" i="0" lang="es" sz="1333" u="none" cap="none" strike="noStrike">
                <a:solidFill>
                  <a:srgbClr val="595959"/>
                </a:solidFill>
                <a:latin typeface="Montserrat"/>
                <a:ea typeface="Montserrat"/>
                <a:cs typeface="Montserrat"/>
                <a:sym typeface="Montserrat"/>
              </a:rPr>
              <a:t> </a:t>
            </a:r>
            <a:endParaRPr b="0" i="0" sz="1333" u="none" cap="none" strike="noStrike">
              <a:solidFill>
                <a:srgbClr val="595959"/>
              </a:solidFill>
              <a:latin typeface="Montserrat"/>
              <a:ea typeface="Montserrat"/>
              <a:cs typeface="Montserrat"/>
              <a:sym typeface="Montserrat"/>
            </a:endParaRPr>
          </a:p>
          <a:p>
            <a:pPr indent="0" lvl="0" marL="0" marR="0" rtl="0" algn="l">
              <a:lnSpc>
                <a:spcPct val="115000"/>
              </a:lnSpc>
              <a:spcBef>
                <a:spcPts val="1200"/>
              </a:spcBef>
              <a:spcAft>
                <a:spcPts val="0"/>
              </a:spcAft>
              <a:buClr>
                <a:srgbClr val="000000"/>
              </a:buClr>
              <a:buSzPts val="1333"/>
              <a:buFont typeface="Arial"/>
              <a:buNone/>
            </a:pPr>
            <a:r>
              <a:rPr b="1" i="0" lang="es" sz="1333" u="none" cap="none" strike="noStrike">
                <a:solidFill>
                  <a:srgbClr val="595959"/>
                </a:solidFill>
                <a:latin typeface="Montserrat"/>
                <a:ea typeface="Montserrat"/>
                <a:cs typeface="Montserrat"/>
                <a:sym typeface="Montserrat"/>
              </a:rPr>
              <a:t>Bootstrap Grid:</a:t>
            </a:r>
            <a:r>
              <a:rPr b="0" i="0" lang="es" sz="1333" u="none" cap="none" strike="noStrike">
                <a:solidFill>
                  <a:srgbClr val="595959"/>
                </a:solidFill>
                <a:latin typeface="Montserrat"/>
                <a:ea typeface="Montserrat"/>
                <a:cs typeface="Montserrat"/>
                <a:sym typeface="Montserrat"/>
              </a:rPr>
              <a:t> </a:t>
            </a:r>
            <a:r>
              <a:rPr b="0" i="0" lang="es" sz="1333" u="sng" cap="none" strike="noStrike">
                <a:solidFill>
                  <a:schemeClr val="hlink"/>
                </a:solidFill>
                <a:latin typeface="Montserrat"/>
                <a:ea typeface="Montserrat"/>
                <a:cs typeface="Montserrat"/>
                <a:sym typeface="Montserrat"/>
                <a:hlinkClick r:id="rId6"/>
              </a:rPr>
              <a:t>https://www.youtube.com/watch?v=k8ovx51cEBg</a:t>
            </a:r>
            <a:endParaRPr b="0" i="0" sz="1333" u="none" cap="none" strike="noStrike">
              <a:solidFill>
                <a:srgbClr val="595959"/>
              </a:solidFill>
              <a:latin typeface="Montserrat"/>
              <a:ea typeface="Montserrat"/>
              <a:cs typeface="Montserrat"/>
              <a:sym typeface="Montserrat"/>
            </a:endParaRPr>
          </a:p>
          <a:p>
            <a:pPr indent="0" lvl="0" marL="0" marR="0" rtl="0" algn="l">
              <a:lnSpc>
                <a:spcPct val="115000"/>
              </a:lnSpc>
              <a:spcBef>
                <a:spcPts val="1200"/>
              </a:spcBef>
              <a:spcAft>
                <a:spcPts val="1200"/>
              </a:spcAft>
              <a:buClr>
                <a:srgbClr val="000000"/>
              </a:buClr>
              <a:buSzPts val="1333"/>
              <a:buFont typeface="Arial"/>
              <a:buNone/>
            </a:pPr>
            <a:r>
              <a:rPr b="1" i="0" lang="es" sz="1333" u="none" cap="none" strike="noStrike">
                <a:solidFill>
                  <a:srgbClr val="595959"/>
                </a:solidFill>
                <a:latin typeface="Montserrat"/>
                <a:ea typeface="Montserrat"/>
                <a:cs typeface="Montserrat"/>
                <a:sym typeface="Montserrat"/>
              </a:rPr>
              <a:t>Curso de fundamentos de Bootstrap:</a:t>
            </a:r>
            <a:r>
              <a:rPr b="0" i="0" lang="es" sz="1333" u="none" cap="none" strike="noStrike">
                <a:solidFill>
                  <a:srgbClr val="595959"/>
                </a:solidFill>
                <a:latin typeface="Montserrat"/>
                <a:ea typeface="Montserrat"/>
                <a:cs typeface="Montserrat"/>
                <a:sym typeface="Montserrat"/>
              </a:rPr>
              <a:t> </a:t>
            </a:r>
            <a:r>
              <a:rPr b="0" i="0" lang="es" sz="1333" u="sng" cap="none" strike="noStrike">
                <a:solidFill>
                  <a:schemeClr val="hlink"/>
                </a:solidFill>
                <a:latin typeface="Montserrat"/>
                <a:ea typeface="Montserrat"/>
                <a:cs typeface="Montserrat"/>
                <a:sym typeface="Montserrat"/>
                <a:hlinkClick r:id="rId7"/>
              </a:rPr>
              <a:t>https://www.youtube.com/watch?v=1nfJdlmT3A0</a:t>
            </a:r>
            <a:endParaRPr b="0" i="0" sz="1333" u="none" cap="none" strike="noStrike">
              <a:solidFill>
                <a:srgbClr val="FF0000"/>
              </a:solidFill>
              <a:latin typeface="Montserrat"/>
              <a:ea typeface="Montserrat"/>
              <a:cs typeface="Montserrat"/>
              <a:sym typeface="Montserrat"/>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42"/>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Posicionamiento de sitios web en buscadores (SEO)</a:t>
            </a:r>
            <a:endParaRPr/>
          </a:p>
        </p:txBody>
      </p:sp>
      <p:sp>
        <p:nvSpPr>
          <p:cNvPr id="450" name="Google Shape;450;p42"/>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fontScale="85000" lnSpcReduction="10000"/>
          </a:bodyPr>
          <a:lstStyle/>
          <a:p>
            <a:pPr indent="0" lvl="0" marL="0" rtl="0" algn="l">
              <a:lnSpc>
                <a:spcPct val="115000"/>
              </a:lnSpc>
              <a:spcBef>
                <a:spcPts val="0"/>
              </a:spcBef>
              <a:spcAft>
                <a:spcPts val="0"/>
              </a:spcAft>
              <a:buSzPct val="117647"/>
              <a:buNone/>
            </a:pPr>
            <a:r>
              <a:rPr lang="es"/>
              <a:t>El posicionamiento en buscadores, optimización en motores de búsqueda o SEO (del inglés </a:t>
            </a:r>
            <a:r>
              <a:rPr i="1" lang="es"/>
              <a:t>search engine optimization</a:t>
            </a:r>
            <a:r>
              <a:rPr lang="es"/>
              <a:t>), es un conjunto de acciones orientadas a mejorar el posicionamiento de un sitio Web en la lista de resultados de Google, Bing, u otros buscadores de internet.</a:t>
            </a:r>
            <a:endParaRPr/>
          </a:p>
          <a:p>
            <a:pPr indent="0" lvl="0" marL="0" rtl="0" algn="l">
              <a:lnSpc>
                <a:spcPct val="115000"/>
              </a:lnSpc>
              <a:spcBef>
                <a:spcPts val="1000"/>
              </a:spcBef>
              <a:spcAft>
                <a:spcPts val="0"/>
              </a:spcAft>
              <a:buSzPct val="117647"/>
              <a:buNone/>
            </a:pPr>
            <a:r>
              <a:rPr lang="es"/>
              <a:t>El SEO trabaja aspectos técnicos como la optimización de la estructura y los metadatos de una web, pero también se aplica a nivel de contenidos, con el objetivo de volverlos más útiles y relevantes para los usuarios.</a:t>
            </a:r>
            <a:endParaRPr b="1"/>
          </a:p>
          <a:p>
            <a:pPr indent="0" lvl="0" marL="0" rtl="0" algn="l">
              <a:lnSpc>
                <a:spcPct val="115000"/>
              </a:lnSpc>
              <a:spcBef>
                <a:spcPts val="1000"/>
              </a:spcBef>
              <a:spcAft>
                <a:spcPts val="0"/>
              </a:spcAft>
              <a:buSzPct val="117647"/>
              <a:buNone/>
            </a:pPr>
            <a:r>
              <a:rPr b="1" lang="es"/>
              <a:t>Info útil sobre posicionamiento en la Web:</a:t>
            </a:r>
            <a:endParaRPr b="1"/>
          </a:p>
          <a:p>
            <a:pPr indent="0" lvl="0" marL="0" rtl="0" algn="l">
              <a:lnSpc>
                <a:spcPct val="115000"/>
              </a:lnSpc>
              <a:spcBef>
                <a:spcPts val="1200"/>
              </a:spcBef>
              <a:spcAft>
                <a:spcPts val="0"/>
              </a:spcAft>
              <a:buClr>
                <a:schemeClr val="dk1"/>
              </a:buClr>
              <a:buSzPct val="61110"/>
              <a:buFont typeface="Arial"/>
              <a:buNone/>
            </a:pPr>
            <a:r>
              <a:rPr lang="es" u="sng">
                <a:solidFill>
                  <a:schemeClr val="hlink"/>
                </a:solidFill>
                <a:hlinkClick r:id="rId3"/>
              </a:rPr>
              <a:t>https://wellaggio.com/como-mejorar-el-posicionamiento-seo-de-mi-pagina-web/</a:t>
            </a:r>
            <a:endParaRPr/>
          </a:p>
          <a:p>
            <a:pPr indent="0" lvl="0" marL="0" rtl="0" algn="l">
              <a:lnSpc>
                <a:spcPct val="115000"/>
              </a:lnSpc>
              <a:spcBef>
                <a:spcPts val="1200"/>
              </a:spcBef>
              <a:spcAft>
                <a:spcPts val="1200"/>
              </a:spcAft>
              <a:buSzPct val="117647"/>
              <a:buNone/>
            </a:pPr>
            <a:r>
              <a:rPr lang="es" u="sng">
                <a:solidFill>
                  <a:schemeClr val="hlink"/>
                </a:solidFill>
                <a:hlinkClick r:id="rId4"/>
              </a:rPr>
              <a:t>https://developers.google.com/search/docs/beginner/seo-starter-guide?hl=es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43"/>
          <p:cNvSpPr txBox="1"/>
          <p:nvPr>
            <p:ph type="title"/>
          </p:nvPr>
        </p:nvSpPr>
        <p:spPr>
          <a:xfrm>
            <a:off x="311700" y="5974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Live Server en Visual Studio Code</a:t>
            </a:r>
            <a:endParaRPr/>
          </a:p>
        </p:txBody>
      </p:sp>
      <p:sp>
        <p:nvSpPr>
          <p:cNvPr id="456" name="Google Shape;456;p43"/>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Clr>
                <a:schemeClr val="dk1"/>
              </a:buClr>
              <a:buSzPct val="78571"/>
              <a:buFont typeface="Arial"/>
              <a:buNone/>
            </a:pPr>
            <a:r>
              <a:rPr lang="es"/>
              <a:t>Visualiza los cambios al desarrollar una página web en tiempo real con la extensión </a:t>
            </a:r>
            <a:r>
              <a:rPr b="1" lang="es"/>
              <a:t>Live Server en Visual Studio Code</a:t>
            </a:r>
            <a:r>
              <a:rPr lang="es"/>
              <a:t>.</a:t>
            </a:r>
            <a:endParaRPr/>
          </a:p>
          <a:p>
            <a:pPr indent="0" lvl="0" marL="0" rtl="0" algn="l">
              <a:lnSpc>
                <a:spcPct val="115000"/>
              </a:lnSpc>
              <a:spcBef>
                <a:spcPts val="1200"/>
              </a:spcBef>
              <a:spcAft>
                <a:spcPts val="0"/>
              </a:spcAft>
              <a:buSzPct val="108108"/>
              <a:buNone/>
            </a:pPr>
            <a:r>
              <a:rPr lang="es"/>
              <a:t>Live Server ejecuta en un explorador el archivo que se está modificando, este explorador se actualiza con cada cambio en el archivo. </a:t>
            </a:r>
            <a:r>
              <a:rPr lang="es" u="sng">
                <a:solidFill>
                  <a:schemeClr val="hlink"/>
                </a:solidFill>
                <a:hlinkClick r:id="rId3"/>
              </a:rPr>
              <a:t>+info</a:t>
            </a:r>
            <a:endParaRPr/>
          </a:p>
          <a:p>
            <a:pPr indent="0" lvl="0" marL="0" rtl="0" algn="l">
              <a:lnSpc>
                <a:spcPct val="115000"/>
              </a:lnSpc>
              <a:spcBef>
                <a:spcPts val="1200"/>
              </a:spcBef>
              <a:spcAft>
                <a:spcPts val="0"/>
              </a:spcAft>
              <a:buSzPct val="108108"/>
              <a:buNone/>
            </a:pPr>
            <a:r>
              <a:rPr b="1" lang="es"/>
              <a:t>Link: </a:t>
            </a:r>
            <a:r>
              <a:rPr lang="es" u="sng">
                <a:solidFill>
                  <a:schemeClr val="hlink"/>
                </a:solidFill>
                <a:hlinkClick r:id="rId4"/>
              </a:rPr>
              <a:t>https://marketplace.visualstudio.com/items?itemName=ritwickdey.LiveServer</a:t>
            </a:r>
            <a:endParaRPr/>
          </a:p>
          <a:p>
            <a:pPr indent="0" lvl="0" marL="0" rtl="0" algn="l">
              <a:lnSpc>
                <a:spcPct val="115000"/>
              </a:lnSpc>
              <a:spcBef>
                <a:spcPts val="1200"/>
              </a:spcBef>
              <a:spcAft>
                <a:spcPts val="0"/>
              </a:spcAft>
              <a:buSzPct val="108108"/>
              <a:buNone/>
            </a:pPr>
            <a:r>
              <a:rPr b="1" lang="es"/>
              <a:t>¿Cómo instalar Live Server en VS Code? </a:t>
            </a:r>
            <a:r>
              <a:rPr lang="es" u="sng">
                <a:solidFill>
                  <a:schemeClr val="hlink"/>
                </a:solidFill>
                <a:hlinkClick r:id="rId5"/>
              </a:rPr>
              <a:t>https://www.youtube.com/watch?v=uua8p_EfkV0</a:t>
            </a:r>
            <a:r>
              <a:rPr lang="es"/>
              <a:t> </a:t>
            </a:r>
            <a:endParaRPr/>
          </a:p>
          <a:p>
            <a:pPr indent="0" lvl="0" marL="0" rtl="0" algn="l">
              <a:lnSpc>
                <a:spcPct val="115000"/>
              </a:lnSpc>
              <a:spcBef>
                <a:spcPts val="1200"/>
              </a:spcBef>
              <a:spcAft>
                <a:spcPts val="1200"/>
              </a:spcAft>
              <a:buSzPct val="108108"/>
              <a:buNone/>
            </a:pPr>
            <a:r>
              <a:t/>
            </a:r>
            <a:endParaRPr/>
          </a:p>
        </p:txBody>
      </p:sp>
      <p:sp>
        <p:nvSpPr>
          <p:cNvPr id="457" name="Google Shape;457;p43"/>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400"/>
              <a:buNone/>
            </a:pPr>
            <a:r>
              <a:t/>
            </a:r>
            <a:endParaRPr/>
          </a:p>
        </p:txBody>
      </p:sp>
      <p:pic>
        <p:nvPicPr>
          <p:cNvPr id="458" name="Google Shape;458;p43"/>
          <p:cNvPicPr preferRelativeResize="0"/>
          <p:nvPr/>
        </p:nvPicPr>
        <p:blipFill rotWithShape="1">
          <a:blip r:embed="rId6">
            <a:alphaModFix/>
          </a:blip>
          <a:srcRect b="0" l="0" r="0" t="0"/>
          <a:stretch/>
        </p:blipFill>
        <p:spPr>
          <a:xfrm>
            <a:off x="4832400" y="1152475"/>
            <a:ext cx="3999900" cy="1841333"/>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44"/>
          <p:cNvSpPr txBox="1"/>
          <p:nvPr>
            <p:ph type="title"/>
          </p:nvPr>
        </p:nvSpPr>
        <p:spPr>
          <a:xfrm>
            <a:off x="490250" y="1212150"/>
            <a:ext cx="8097300" cy="36237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3700"/>
              <a:buNone/>
            </a:pPr>
            <a:r>
              <a:rPr lang="es"/>
              <a:t>Recordá: </a:t>
            </a:r>
            <a:endParaRPr/>
          </a:p>
          <a:p>
            <a:pPr indent="-431800" lvl="0" marL="457200" rtl="0" algn="l">
              <a:lnSpc>
                <a:spcPct val="100000"/>
              </a:lnSpc>
              <a:spcBef>
                <a:spcPts val="0"/>
              </a:spcBef>
              <a:spcAft>
                <a:spcPts val="0"/>
              </a:spcAft>
              <a:buSzPts val="3200"/>
              <a:buFont typeface="Montserrat SemiBold"/>
              <a:buChar char="●"/>
            </a:pPr>
            <a:r>
              <a:rPr b="0" lang="es" sz="3200">
                <a:latin typeface="Montserrat SemiBold"/>
                <a:ea typeface="Montserrat SemiBold"/>
                <a:cs typeface="Montserrat SemiBold"/>
                <a:sym typeface="Montserrat SemiBold"/>
              </a:rPr>
              <a:t>Revisar la Cartelera de Novedades.</a:t>
            </a:r>
            <a:endParaRPr b="0" sz="3200">
              <a:latin typeface="Montserrat SemiBold"/>
              <a:ea typeface="Montserrat SemiBold"/>
              <a:cs typeface="Montserrat SemiBold"/>
              <a:sym typeface="Montserrat SemiBold"/>
            </a:endParaRPr>
          </a:p>
          <a:p>
            <a:pPr indent="-431800" lvl="0" marL="457200" rtl="0" algn="l">
              <a:lnSpc>
                <a:spcPct val="100000"/>
              </a:lnSpc>
              <a:spcBef>
                <a:spcPts val="0"/>
              </a:spcBef>
              <a:spcAft>
                <a:spcPts val="0"/>
              </a:spcAft>
              <a:buSzPts val="3200"/>
              <a:buFont typeface="Montserrat SemiBold"/>
              <a:buChar char="●"/>
            </a:pPr>
            <a:r>
              <a:rPr b="0" lang="es" sz="3200">
                <a:latin typeface="Montserrat SemiBold"/>
                <a:ea typeface="Montserrat SemiBold"/>
                <a:cs typeface="Montserrat SemiBold"/>
                <a:sym typeface="Montserrat SemiBold"/>
              </a:rPr>
              <a:t>Hacer tus consultas en el Foro.</a:t>
            </a:r>
            <a:endParaRPr b="0" sz="3200">
              <a:latin typeface="Montserrat SemiBold"/>
              <a:ea typeface="Montserrat SemiBold"/>
              <a:cs typeface="Montserrat SemiBold"/>
              <a:sym typeface="Montserrat SemiBold"/>
            </a:endParaRPr>
          </a:p>
          <a:p>
            <a:pPr indent="-431800" lvl="0" marL="457200" rtl="0" algn="l">
              <a:lnSpc>
                <a:spcPct val="100000"/>
              </a:lnSpc>
              <a:spcBef>
                <a:spcPts val="0"/>
              </a:spcBef>
              <a:spcAft>
                <a:spcPts val="0"/>
              </a:spcAft>
              <a:buSzPts val="3200"/>
              <a:buFont typeface="Montserrat SemiBold"/>
              <a:buChar char="●"/>
            </a:pPr>
            <a:r>
              <a:rPr b="0" lang="es" sz="3200">
                <a:latin typeface="Montserrat SemiBold"/>
                <a:ea typeface="Montserrat SemiBold"/>
                <a:cs typeface="Montserrat SemiBold"/>
                <a:sym typeface="Montserrat SemiBold"/>
              </a:rPr>
              <a:t>Realizar los Ejercicios </a:t>
            </a:r>
            <a:r>
              <a:rPr b="0" lang="es" sz="3200">
                <a:latin typeface="Montserrat SemiBold"/>
                <a:ea typeface="Montserrat SemiBold"/>
                <a:cs typeface="Montserrat SemiBold"/>
                <a:sym typeface="Montserrat SemiBold"/>
              </a:rPr>
              <a:t>de repaso</a:t>
            </a:r>
            <a:r>
              <a:rPr b="0" lang="es" sz="3200">
                <a:latin typeface="Montserrat SemiBold"/>
                <a:ea typeface="Montserrat SemiBold"/>
                <a:cs typeface="Montserrat SemiBold"/>
                <a:sym typeface="Montserrat SemiBold"/>
              </a:rPr>
              <a:t>.</a:t>
            </a:r>
            <a:endParaRPr b="0" sz="3200">
              <a:latin typeface="Montserrat SemiBold"/>
              <a:ea typeface="Montserrat SemiBold"/>
              <a:cs typeface="Montserrat SemiBold"/>
              <a:sym typeface="Montserrat SemiBold"/>
            </a:endParaRPr>
          </a:p>
          <a:p>
            <a:pPr indent="0" lvl="0" marL="0" rtl="0" algn="l">
              <a:lnSpc>
                <a:spcPct val="100000"/>
              </a:lnSpc>
              <a:spcBef>
                <a:spcPts val="0"/>
              </a:spcBef>
              <a:spcAft>
                <a:spcPts val="0"/>
              </a:spcAft>
              <a:buSzPts val="3700"/>
              <a:buNone/>
            </a:pPr>
            <a:r>
              <a:t/>
            </a:r>
            <a:endParaRPr sz="3200"/>
          </a:p>
          <a:p>
            <a:pPr indent="0" lvl="0" marL="0" rtl="0" algn="l">
              <a:lnSpc>
                <a:spcPct val="100000"/>
              </a:lnSpc>
              <a:spcBef>
                <a:spcPts val="0"/>
              </a:spcBef>
              <a:spcAft>
                <a:spcPts val="0"/>
              </a:spcAft>
              <a:buSzPts val="3700"/>
              <a:buNone/>
            </a:pPr>
            <a:r>
              <a:rPr lang="es" sz="3200"/>
              <a:t>Todo en el Aula Virtual.</a:t>
            </a:r>
            <a:endParaRPr sz="32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45"/>
          <p:cNvSpPr txBox="1"/>
          <p:nvPr>
            <p:ph type="title"/>
          </p:nvPr>
        </p:nvSpPr>
        <p:spPr>
          <a:xfrm>
            <a:off x="490250" y="1135950"/>
            <a:ext cx="8097300" cy="3623700"/>
          </a:xfrm>
          <a:prstGeom prst="rect">
            <a:avLst/>
          </a:prstGeom>
          <a:noFill/>
          <a:ln>
            <a:noFill/>
          </a:ln>
        </p:spPr>
        <p:txBody>
          <a:bodyPr anchorCtr="0" anchor="ctr" bIns="91425" lIns="91425" spcFirstLastPara="1" rIns="91425" wrap="square" tIns="91425">
            <a:normAutofit/>
          </a:bodyPr>
          <a:lstStyle/>
          <a:p>
            <a:pPr indent="0" lvl="0" marL="0" rtl="0" algn="l">
              <a:lnSpc>
                <a:spcPct val="115000"/>
              </a:lnSpc>
              <a:spcBef>
                <a:spcPts val="1200"/>
              </a:spcBef>
              <a:spcAft>
                <a:spcPts val="0"/>
              </a:spcAft>
              <a:buSzPts val="3700"/>
              <a:buNone/>
            </a:pPr>
            <a:r>
              <a:rPr lang="es"/>
              <a:t>Muchas gracias por tu atención.</a:t>
            </a:r>
            <a:endParaRPr/>
          </a:p>
          <a:p>
            <a:pPr indent="0" lvl="0" marL="0" rtl="0" algn="l">
              <a:lnSpc>
                <a:spcPct val="115000"/>
              </a:lnSpc>
              <a:spcBef>
                <a:spcPts val="1200"/>
              </a:spcBef>
              <a:spcAft>
                <a:spcPts val="1200"/>
              </a:spcAft>
              <a:buSzPts val="3700"/>
              <a:buNone/>
            </a:pPr>
            <a:r>
              <a:rPr lang="es"/>
              <a:t>Nos vemos pronto</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5"/>
          <p:cNvSpPr txBox="1"/>
          <p:nvPr>
            <p:ph type="ctrTitle"/>
          </p:nvPr>
        </p:nvSpPr>
        <p:spPr>
          <a:xfrm>
            <a:off x="550375" y="7600"/>
            <a:ext cx="8043300" cy="1570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000"/>
              <a:buNone/>
            </a:pPr>
            <a:r>
              <a:rPr lang="es"/>
              <a:t>¿Qué es Bootstrap?</a:t>
            </a:r>
            <a:endParaRPr/>
          </a:p>
        </p:txBody>
      </p:sp>
      <p:sp>
        <p:nvSpPr>
          <p:cNvPr id="173" name="Google Shape;173;p5"/>
          <p:cNvSpPr txBox="1"/>
          <p:nvPr>
            <p:ph idx="1" type="subTitle"/>
          </p:nvPr>
        </p:nvSpPr>
        <p:spPr>
          <a:xfrm>
            <a:off x="550375" y="1614925"/>
            <a:ext cx="8043300" cy="2649300"/>
          </a:xfrm>
          <a:prstGeom prst="rect">
            <a:avLst/>
          </a:prstGeom>
          <a:noFill/>
          <a:ln>
            <a:noFill/>
          </a:ln>
        </p:spPr>
        <p:txBody>
          <a:bodyPr anchorCtr="0" anchor="t" bIns="91425" lIns="91425" spcFirstLastPara="1" rIns="91425" wrap="square" tIns="91425">
            <a:normAutofit fontScale="77500" lnSpcReduction="10000"/>
          </a:bodyPr>
          <a:lstStyle/>
          <a:p>
            <a:pPr indent="0" lvl="0" marL="0" rtl="0" algn="l">
              <a:lnSpc>
                <a:spcPct val="100000"/>
              </a:lnSpc>
              <a:spcBef>
                <a:spcPts val="0"/>
              </a:spcBef>
              <a:spcAft>
                <a:spcPts val="0"/>
              </a:spcAft>
              <a:buSzPct val="129032"/>
              <a:buNone/>
            </a:pPr>
            <a:r>
              <a:rPr b="1" lang="es">
                <a:latin typeface="Montserrat"/>
                <a:ea typeface="Montserrat"/>
                <a:cs typeface="Montserrat"/>
                <a:sym typeface="Montserrat"/>
              </a:rPr>
              <a:t>Bootstrap</a:t>
            </a:r>
            <a:r>
              <a:rPr lang="es"/>
              <a:t> es un </a:t>
            </a:r>
            <a:r>
              <a:rPr b="1" lang="es">
                <a:latin typeface="Montserrat"/>
                <a:ea typeface="Montserrat"/>
                <a:cs typeface="Montserrat"/>
                <a:sym typeface="Montserrat"/>
              </a:rPr>
              <a:t>framework</a:t>
            </a:r>
            <a:r>
              <a:rPr lang="es"/>
              <a:t>, es decir, un conjunto de herramientas, librerías, convenciones y buenas prácticas que encapsulan las tareas repetitivas en módulos genéricos fácilmente </a:t>
            </a:r>
            <a:r>
              <a:rPr b="1" lang="es">
                <a:latin typeface="Montserrat"/>
                <a:ea typeface="Montserrat"/>
                <a:cs typeface="Montserrat"/>
                <a:sym typeface="Montserrat"/>
              </a:rPr>
              <a:t>reutilizables</a:t>
            </a:r>
            <a:r>
              <a:rPr lang="es"/>
              <a:t>. Contiene herramientas y hojas de estilos que nos permiten centrarnos en los elementos centrales de cada diseño.</a:t>
            </a:r>
            <a:endParaRPr/>
          </a:p>
          <a:p>
            <a:pPr indent="0" lvl="0" marL="0" rtl="0" algn="l">
              <a:lnSpc>
                <a:spcPct val="100000"/>
              </a:lnSpc>
              <a:spcBef>
                <a:spcPts val="1000"/>
              </a:spcBef>
              <a:spcAft>
                <a:spcPts val="0"/>
              </a:spcAft>
              <a:buSzPct val="129032"/>
              <a:buNone/>
            </a:pPr>
            <a:r>
              <a:rPr b="1" lang="es">
                <a:latin typeface="Montserrat"/>
                <a:ea typeface="Montserrat"/>
                <a:cs typeface="Montserrat"/>
                <a:sym typeface="Montserrat"/>
              </a:rPr>
              <a:t>Bootstrap </a:t>
            </a:r>
            <a:r>
              <a:rPr lang="es"/>
              <a:t>fue creado por Twitter y permite crear interfaces web con </a:t>
            </a:r>
            <a:r>
              <a:rPr b="1" lang="es">
                <a:latin typeface="Montserrat"/>
                <a:ea typeface="Montserrat"/>
                <a:cs typeface="Montserrat"/>
                <a:sym typeface="Montserrat"/>
              </a:rPr>
              <a:t>CSS</a:t>
            </a:r>
            <a:r>
              <a:rPr lang="es"/>
              <a:t> y </a:t>
            </a:r>
            <a:r>
              <a:rPr b="1" lang="es">
                <a:latin typeface="Montserrat"/>
                <a:ea typeface="Montserrat"/>
                <a:cs typeface="Montserrat"/>
                <a:sym typeface="Montserrat"/>
              </a:rPr>
              <a:t>JavaScript</a:t>
            </a:r>
            <a:r>
              <a:rPr lang="es"/>
              <a:t>, adaptando la interfaz del sitio web al tamaño del dispositivo en que se visualice. </a:t>
            </a:r>
            <a:r>
              <a:rPr b="1" lang="es">
                <a:latin typeface="Montserrat"/>
                <a:ea typeface="Montserrat"/>
                <a:cs typeface="Montserrat"/>
                <a:sym typeface="Montserrat"/>
              </a:rPr>
              <a:t>Bootstrap​</a:t>
            </a:r>
            <a:r>
              <a:rPr lang="es"/>
              <a:t> incluye un archivo CSS que se añade en los proyectos para tener una serie de estilos ya preparados para utilizar. Este tipo de librerías suelen incluir estilos para los elementos más comunes de una página web, como por ejemplo, botones, navbars, etc. Además tiene una serie de estilos para crear columnas fácilmente. </a:t>
            </a:r>
            <a:endParaRPr/>
          </a:p>
          <a:p>
            <a:pPr indent="0" lvl="0" marL="0" rtl="0" algn="l">
              <a:lnSpc>
                <a:spcPct val="100000"/>
              </a:lnSpc>
              <a:spcBef>
                <a:spcPts val="1000"/>
              </a:spcBef>
              <a:spcAft>
                <a:spcPts val="1000"/>
              </a:spcAft>
              <a:buSzPct val="129032"/>
              <a:buNone/>
            </a:pPr>
            <a:r>
              <a:rPr b="1" lang="es">
                <a:latin typeface="Montserrat"/>
                <a:ea typeface="Montserrat"/>
                <a:cs typeface="Montserrat"/>
                <a:sym typeface="Montserrat"/>
              </a:rPr>
              <a:t>Bootstrap</a:t>
            </a:r>
            <a:r>
              <a:rPr lang="es"/>
              <a:t> es el marco de trabajo HTML, CSS y JavaScript más popular para desarrollar sitios web receptivos y móviles.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6"/>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Ventajas de usar Bootstrap</a:t>
            </a:r>
            <a:endParaRPr/>
          </a:p>
        </p:txBody>
      </p:sp>
      <p:sp>
        <p:nvSpPr>
          <p:cNvPr id="179" name="Google Shape;179;p6"/>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333375" lvl="0" marL="457200" rtl="0" algn="l">
              <a:lnSpc>
                <a:spcPct val="115000"/>
              </a:lnSpc>
              <a:spcBef>
                <a:spcPts val="0"/>
              </a:spcBef>
              <a:spcAft>
                <a:spcPts val="0"/>
              </a:spcAft>
              <a:buSzPts val="1650"/>
              <a:buChar char="●"/>
            </a:pPr>
            <a:r>
              <a:rPr b="1" lang="es" sz="1650"/>
              <a:t>Fácil de usar: </a:t>
            </a:r>
            <a:r>
              <a:rPr lang="es" sz="1650"/>
              <a:t>Sólo se necesita agregar las clases de Bootstrap a los elementos HTML.</a:t>
            </a:r>
            <a:endParaRPr sz="1650"/>
          </a:p>
          <a:p>
            <a:pPr indent="-333375" lvl="0" marL="457200" rtl="0" algn="l">
              <a:lnSpc>
                <a:spcPct val="115000"/>
              </a:lnSpc>
              <a:spcBef>
                <a:spcPts val="0"/>
              </a:spcBef>
              <a:spcAft>
                <a:spcPts val="0"/>
              </a:spcAft>
              <a:buSzPts val="1650"/>
              <a:buChar char="●"/>
            </a:pPr>
            <a:r>
              <a:rPr b="1" lang="es" sz="1650"/>
              <a:t>Responsive:</a:t>
            </a:r>
            <a:r>
              <a:rPr lang="es" sz="1650"/>
              <a:t> Con su sistema de grilla dividida en 12 columnas permite crear páginas Web adaptables a cualquier dispositivo.</a:t>
            </a:r>
            <a:endParaRPr sz="1650"/>
          </a:p>
          <a:p>
            <a:pPr indent="-333375" lvl="0" marL="457200" rtl="0" algn="l">
              <a:lnSpc>
                <a:spcPct val="115000"/>
              </a:lnSpc>
              <a:spcBef>
                <a:spcPts val="0"/>
              </a:spcBef>
              <a:spcAft>
                <a:spcPts val="0"/>
              </a:spcAft>
              <a:buSzPts val="1650"/>
              <a:buChar char="●"/>
            </a:pPr>
            <a:r>
              <a:rPr b="1" lang="es" sz="1650"/>
              <a:t>Personalizable:</a:t>
            </a:r>
            <a:r>
              <a:rPr lang="es" sz="1650"/>
              <a:t> Se pueden seleccionar para su descarga únicamente los  elementos que necesitemos en nuestro proyecto, o utilizarlo online.</a:t>
            </a:r>
            <a:endParaRPr sz="1650"/>
          </a:p>
          <a:p>
            <a:pPr indent="-333375" lvl="0" marL="457200" rtl="0" algn="l">
              <a:lnSpc>
                <a:spcPct val="115000"/>
              </a:lnSpc>
              <a:spcBef>
                <a:spcPts val="0"/>
              </a:spcBef>
              <a:spcAft>
                <a:spcPts val="0"/>
              </a:spcAft>
              <a:buSzPts val="1650"/>
              <a:buChar char="●"/>
            </a:pPr>
            <a:r>
              <a:rPr b="1" lang="es" sz="1650"/>
              <a:t>Gran comunidad: </a:t>
            </a:r>
            <a:r>
              <a:rPr lang="es" sz="1650"/>
              <a:t>Este framework está muy extendido y si tenemos un problema podemos encontrar mucha información en Internet. Tanto en sitios oficiales como en comunidades.</a:t>
            </a:r>
            <a:endParaRPr sz="165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7"/>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¿Cuáles son las novedades de Bootstrap 5?</a:t>
            </a:r>
            <a:endParaRPr/>
          </a:p>
        </p:txBody>
      </p:sp>
      <p:sp>
        <p:nvSpPr>
          <p:cNvPr id="185" name="Google Shape;185;p7"/>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fontScale="77500" lnSpcReduction="20000"/>
          </a:bodyPr>
          <a:lstStyle/>
          <a:p>
            <a:pPr indent="0" lvl="0" marL="0" rtl="0" algn="l">
              <a:lnSpc>
                <a:spcPct val="115000"/>
              </a:lnSpc>
              <a:spcBef>
                <a:spcPts val="0"/>
              </a:spcBef>
              <a:spcAft>
                <a:spcPts val="0"/>
              </a:spcAft>
              <a:buClr>
                <a:schemeClr val="dk1"/>
              </a:buClr>
              <a:buSzPct val="61110"/>
              <a:buFont typeface="Arial"/>
              <a:buNone/>
            </a:pPr>
            <a:r>
              <a:rPr lang="es"/>
              <a:t>Una de las bibliotecas más utilizadas en el desarrollo web es jQuery. Hasta ahora, Bootstrap ha sido compatible con esta biblioteca, pero ahora, en la versión 5 dejará de usarlo de forma nativa.</a:t>
            </a:r>
            <a:endParaRPr/>
          </a:p>
          <a:p>
            <a:pPr indent="0" lvl="0" marL="0" rtl="0" algn="l">
              <a:lnSpc>
                <a:spcPct val="115000"/>
              </a:lnSpc>
              <a:spcBef>
                <a:spcPts val="1200"/>
              </a:spcBef>
              <a:spcAft>
                <a:spcPts val="0"/>
              </a:spcAft>
              <a:buClr>
                <a:schemeClr val="dk1"/>
              </a:buClr>
              <a:buSzPct val="61110"/>
              <a:buFont typeface="Arial"/>
              <a:buNone/>
            </a:pPr>
            <a:r>
              <a:rPr lang="es"/>
              <a:t>En esta nueva versión de Bootstrap se ha optado por no dar compatibilidad a los ya casi extintos navegadores web de Microsoft Internet Explorer 9 y 10. Bootstrap solo será compatible con Microsoft Edge.</a:t>
            </a:r>
            <a:endParaRPr/>
          </a:p>
          <a:p>
            <a:pPr indent="0" lvl="0" marL="0" rtl="0" algn="l">
              <a:lnSpc>
                <a:spcPct val="115000"/>
              </a:lnSpc>
              <a:spcBef>
                <a:spcPts val="1200"/>
              </a:spcBef>
              <a:spcAft>
                <a:spcPts val="0"/>
              </a:spcAft>
              <a:buClr>
                <a:schemeClr val="dk1"/>
              </a:buClr>
              <a:buSzPct val="61110"/>
              <a:buFont typeface="Arial"/>
              <a:buNone/>
            </a:pPr>
            <a:r>
              <a:rPr lang="es"/>
              <a:t>Mejoras en formularios.</a:t>
            </a:r>
            <a:endParaRPr/>
          </a:p>
          <a:p>
            <a:pPr indent="0" lvl="0" marL="0" rtl="0" algn="l">
              <a:lnSpc>
                <a:spcPct val="115000"/>
              </a:lnSpc>
              <a:spcBef>
                <a:spcPts val="1200"/>
              </a:spcBef>
              <a:spcAft>
                <a:spcPts val="0"/>
              </a:spcAft>
              <a:buSzPct val="129032"/>
              <a:buNone/>
            </a:pPr>
            <a:r>
              <a:rPr lang="es"/>
              <a:t>Mejoras en el excelente sistema de rejilla de Bootstrap 4. se ha añadido un nuevo breakpoint (xxl).</a:t>
            </a:r>
            <a:endParaRPr/>
          </a:p>
          <a:p>
            <a:pPr indent="0" lvl="0" marL="0" rtl="0" algn="l">
              <a:lnSpc>
                <a:spcPct val="115000"/>
              </a:lnSpc>
              <a:spcBef>
                <a:spcPts val="1200"/>
              </a:spcBef>
              <a:spcAft>
                <a:spcPts val="1200"/>
              </a:spcAft>
              <a:buSzPct val="129032"/>
              <a:buNone/>
            </a:pPr>
            <a:r>
              <a:rPr b="1" i="1" lang="es"/>
              <a:t>Bootstrap 5</a:t>
            </a:r>
            <a:r>
              <a:rPr i="1" lang="es"/>
              <a:t> no ha reinventado toda su estructura. Esto concuerda con la intención de sus desarrolladores, que pretendían hacer una </a:t>
            </a:r>
            <a:r>
              <a:rPr b="1" i="1" lang="es"/>
              <a:t>transición fácil de la versión 4 a la 5</a:t>
            </a:r>
            <a:r>
              <a:rPr i="1" lang="es"/>
              <a:t>. Los cambios prometen unos procesos de trabajo más simples y un código más ligero y rápido.</a:t>
            </a:r>
            <a:endParaRPr i="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8"/>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Bootstrap | Instalación</a:t>
            </a:r>
            <a:endParaRPr/>
          </a:p>
        </p:txBody>
      </p:sp>
      <p:sp>
        <p:nvSpPr>
          <p:cNvPr id="191" name="Google Shape;191;p8"/>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Clr>
                <a:schemeClr val="dk1"/>
              </a:buClr>
              <a:buSzPts val="1100"/>
              <a:buFont typeface="Arial"/>
              <a:buNone/>
            </a:pPr>
            <a:r>
              <a:rPr lang="es" sz="1650"/>
              <a:t>Hay dos maneras de  usar Bootstrap: </a:t>
            </a:r>
            <a:endParaRPr sz="1650"/>
          </a:p>
          <a:p>
            <a:pPr indent="-333375" lvl="0" marL="457200" rtl="0" algn="l">
              <a:lnSpc>
                <a:spcPct val="115000"/>
              </a:lnSpc>
              <a:spcBef>
                <a:spcPts val="1200"/>
              </a:spcBef>
              <a:spcAft>
                <a:spcPts val="0"/>
              </a:spcAft>
              <a:buSzPts val="1650"/>
              <a:buChar char="●"/>
            </a:pPr>
            <a:r>
              <a:rPr b="1" lang="es" sz="1650"/>
              <a:t>Sin conexión:</a:t>
            </a:r>
            <a:r>
              <a:rPr lang="es" sz="1650"/>
              <a:t> Descargar  desde </a:t>
            </a:r>
            <a:r>
              <a:rPr lang="es" sz="1650" u="sng">
                <a:solidFill>
                  <a:schemeClr val="hlink"/>
                </a:solidFill>
                <a:hlinkClick r:id="rId3"/>
              </a:rPr>
              <a:t>boostrap.com</a:t>
            </a:r>
            <a:r>
              <a:rPr lang="es" sz="1650"/>
              <a:t>. En este caso los archivos deben estar en la misma carpeta del proyecto y ser referenciados en el </a:t>
            </a:r>
            <a:r>
              <a:rPr b="1" lang="es" sz="1650"/>
              <a:t>&lt;head&gt;</a:t>
            </a:r>
            <a:r>
              <a:rPr lang="es" sz="1650"/>
              <a:t> del documento HTML con </a:t>
            </a:r>
            <a:r>
              <a:rPr b="1" lang="es" sz="1650"/>
              <a:t>&lt;link&gt;</a:t>
            </a:r>
            <a:r>
              <a:rPr lang="es" sz="1650"/>
              <a:t>:</a:t>
            </a:r>
            <a:endParaRPr sz="1650"/>
          </a:p>
          <a:p>
            <a:pPr indent="0" lvl="0" marL="0" rtl="0" algn="l">
              <a:lnSpc>
                <a:spcPct val="115000"/>
              </a:lnSpc>
              <a:spcBef>
                <a:spcPts val="1200"/>
              </a:spcBef>
              <a:spcAft>
                <a:spcPts val="0"/>
              </a:spcAft>
              <a:buClr>
                <a:schemeClr val="dk1"/>
              </a:buClr>
              <a:buSzPts val="1100"/>
              <a:buFont typeface="Arial"/>
              <a:buNone/>
            </a:pPr>
            <a:r>
              <a:t/>
            </a:r>
            <a:endParaRPr sz="1650"/>
          </a:p>
          <a:p>
            <a:pPr indent="0" lvl="0" marL="0" rtl="0" algn="l">
              <a:lnSpc>
                <a:spcPct val="115000"/>
              </a:lnSpc>
              <a:spcBef>
                <a:spcPts val="1200"/>
              </a:spcBef>
              <a:spcAft>
                <a:spcPts val="0"/>
              </a:spcAft>
              <a:buClr>
                <a:schemeClr val="dk1"/>
              </a:buClr>
              <a:buSzPts val="1100"/>
              <a:buFont typeface="Arial"/>
              <a:buNone/>
            </a:pPr>
            <a:r>
              <a:t/>
            </a:r>
            <a:endParaRPr sz="1650"/>
          </a:p>
          <a:p>
            <a:pPr indent="0" lvl="0" marL="0" rtl="0" algn="l">
              <a:lnSpc>
                <a:spcPct val="115000"/>
              </a:lnSpc>
              <a:spcBef>
                <a:spcPts val="1200"/>
              </a:spcBef>
              <a:spcAft>
                <a:spcPts val="0"/>
              </a:spcAft>
              <a:buClr>
                <a:schemeClr val="dk1"/>
              </a:buClr>
              <a:buSzPts val="1100"/>
              <a:buFont typeface="Arial"/>
              <a:buNone/>
            </a:pPr>
            <a:r>
              <a:rPr lang="es" sz="1650"/>
              <a:t>Como buena práctica, las versiones </a:t>
            </a:r>
            <a:r>
              <a:rPr b="1" lang="es" sz="1650"/>
              <a:t>alfa</a:t>
            </a:r>
            <a:r>
              <a:rPr lang="es" sz="1650"/>
              <a:t> y </a:t>
            </a:r>
            <a:r>
              <a:rPr b="1" lang="es" sz="1650"/>
              <a:t>beta </a:t>
            </a:r>
            <a:r>
              <a:rPr lang="es" sz="1650"/>
              <a:t>no se suelen usar en sitios productivos. Siempre se trabaja con la última versión </a:t>
            </a:r>
            <a:r>
              <a:rPr b="1" lang="es" sz="1650"/>
              <a:t>estable </a:t>
            </a:r>
            <a:r>
              <a:rPr lang="es" sz="1650"/>
              <a:t>a la fecha.</a:t>
            </a:r>
            <a:endParaRPr sz="1650"/>
          </a:p>
          <a:p>
            <a:pPr indent="0" lvl="0" marL="0" rtl="0" algn="l">
              <a:lnSpc>
                <a:spcPct val="115000"/>
              </a:lnSpc>
              <a:spcBef>
                <a:spcPts val="1200"/>
              </a:spcBef>
              <a:spcAft>
                <a:spcPts val="1200"/>
              </a:spcAft>
              <a:buSzPts val="1800"/>
              <a:buNone/>
            </a:pPr>
            <a:r>
              <a:t/>
            </a:r>
            <a:endParaRPr sz="1650"/>
          </a:p>
        </p:txBody>
      </p:sp>
      <p:sp>
        <p:nvSpPr>
          <p:cNvPr id="192" name="Google Shape;192;p8"/>
          <p:cNvSpPr/>
          <p:nvPr/>
        </p:nvSpPr>
        <p:spPr>
          <a:xfrm>
            <a:off x="1875775" y="2801250"/>
            <a:ext cx="5392500" cy="572700"/>
          </a:xfrm>
          <a:prstGeom prst="rect">
            <a:avLst/>
          </a:prstGeom>
          <a:solidFill>
            <a:srgbClr val="23262E"/>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D5CED9"/>
              </a:buClr>
              <a:buSzPts val="1200"/>
              <a:buFont typeface="Consolas"/>
              <a:buNone/>
            </a:pPr>
            <a:r>
              <a:rPr b="0" i="0" lang="es" sz="1400" u="none" cap="none" strike="noStrike">
                <a:solidFill>
                  <a:srgbClr val="D5CED9"/>
                </a:solidFill>
                <a:latin typeface="Consolas"/>
                <a:ea typeface="Consolas"/>
                <a:cs typeface="Consolas"/>
                <a:sym typeface="Consolas"/>
              </a:rPr>
              <a:t>&lt;</a:t>
            </a:r>
            <a:r>
              <a:rPr b="0" i="0" lang="es" sz="1400" u="none" cap="none" strike="noStrike">
                <a:solidFill>
                  <a:srgbClr val="F92672"/>
                </a:solidFill>
                <a:latin typeface="Consolas"/>
                <a:ea typeface="Consolas"/>
                <a:cs typeface="Consolas"/>
                <a:sym typeface="Consolas"/>
              </a:rPr>
              <a:t>link</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FE66D"/>
                </a:solidFill>
                <a:latin typeface="Consolas"/>
                <a:ea typeface="Consolas"/>
                <a:cs typeface="Consolas"/>
                <a:sym typeface="Consolas"/>
              </a:rPr>
              <a:t>rel</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96E072"/>
                </a:solidFill>
                <a:latin typeface="Consolas"/>
                <a:ea typeface="Consolas"/>
                <a:cs typeface="Consolas"/>
                <a:sym typeface="Consolas"/>
              </a:rPr>
              <a:t>"stylesheet"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FE66D"/>
                </a:solidFill>
                <a:latin typeface="Consolas"/>
                <a:ea typeface="Consolas"/>
                <a:cs typeface="Consolas"/>
                <a:sym typeface="Consolas"/>
              </a:rPr>
              <a:t>href</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96E072"/>
                </a:solidFill>
                <a:latin typeface="Consolas"/>
                <a:ea typeface="Consolas"/>
                <a:cs typeface="Consolas"/>
                <a:sym typeface="Consolas"/>
              </a:rPr>
              <a:t>"css/bootstrap.min.css"</a:t>
            </a:r>
            <a:r>
              <a:rPr b="0" i="0" lang="es"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D5CED9"/>
              </a:buClr>
              <a:buSzPts val="1200"/>
              <a:buFont typeface="Consolas"/>
              <a:buNone/>
            </a:pPr>
            <a:r>
              <a:rPr b="0" i="0" lang="es" sz="1400" u="none" cap="none" strike="noStrike">
                <a:solidFill>
                  <a:srgbClr val="D5CED9"/>
                </a:solidFill>
                <a:latin typeface="Consolas"/>
                <a:ea typeface="Consolas"/>
                <a:cs typeface="Consolas"/>
                <a:sym typeface="Consolas"/>
              </a:rPr>
              <a:t>&lt;</a:t>
            </a:r>
            <a:r>
              <a:rPr b="0" i="0" lang="es" sz="1400" u="none" cap="none" strike="noStrike">
                <a:solidFill>
                  <a:srgbClr val="F92672"/>
                </a:solidFill>
                <a:latin typeface="Consolas"/>
                <a:ea typeface="Consolas"/>
                <a:cs typeface="Consolas"/>
                <a:sym typeface="Consolas"/>
              </a:rPr>
              <a:t>script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FE66D"/>
                </a:solidFill>
                <a:latin typeface="Consolas"/>
                <a:ea typeface="Consolas"/>
                <a:cs typeface="Consolas"/>
                <a:sym typeface="Consolas"/>
              </a:rPr>
              <a:t>src</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96E072"/>
                </a:solidFill>
                <a:latin typeface="Consolas"/>
                <a:ea typeface="Consolas"/>
                <a:cs typeface="Consolas"/>
                <a:sym typeface="Consolas"/>
              </a:rPr>
              <a:t>"js/bootstrap.min.js"</a:t>
            </a:r>
            <a:r>
              <a:rPr b="0" i="0" lang="es" sz="1400" u="none" cap="none" strike="noStrike">
                <a:solidFill>
                  <a:srgbClr val="D5CED9"/>
                </a:solidFill>
                <a:latin typeface="Consolas"/>
                <a:ea typeface="Consolas"/>
                <a:cs typeface="Consolas"/>
                <a:sym typeface="Consolas"/>
              </a:rPr>
              <a:t>&gt;&lt;/</a:t>
            </a:r>
            <a:r>
              <a:rPr b="0" i="0" lang="es" sz="1400" u="none" cap="none" strike="noStrike">
                <a:solidFill>
                  <a:srgbClr val="F92672"/>
                </a:solidFill>
                <a:latin typeface="Consolas"/>
                <a:ea typeface="Consolas"/>
                <a:cs typeface="Consolas"/>
                <a:sym typeface="Consolas"/>
              </a:rPr>
              <a:t>script</a:t>
            </a:r>
            <a:r>
              <a:rPr b="0" i="0" lang="es"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9"/>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Bootstrap | Instalación</a:t>
            </a:r>
            <a:endParaRPr/>
          </a:p>
        </p:txBody>
      </p:sp>
      <p:sp>
        <p:nvSpPr>
          <p:cNvPr id="198" name="Google Shape;198;p9"/>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333375" lvl="0" marL="457200" rtl="0" algn="l">
              <a:lnSpc>
                <a:spcPct val="115000"/>
              </a:lnSpc>
              <a:spcBef>
                <a:spcPts val="0"/>
              </a:spcBef>
              <a:spcAft>
                <a:spcPts val="0"/>
              </a:spcAft>
              <a:buSzPts val="1650"/>
              <a:buChar char="●"/>
            </a:pPr>
            <a:r>
              <a:rPr lang="es" sz="1650"/>
              <a:t>Incluir </a:t>
            </a:r>
            <a:r>
              <a:rPr b="1" lang="es" sz="1650"/>
              <a:t>BootstrapCDN</a:t>
            </a:r>
            <a:r>
              <a:rPr lang="es" sz="1650"/>
              <a:t> (</a:t>
            </a:r>
            <a:r>
              <a:rPr i="1" lang="es" sz="1650"/>
              <a:t>Content Delivery Network</a:t>
            </a:r>
            <a:r>
              <a:rPr lang="es" sz="1650"/>
              <a:t>) en el </a:t>
            </a:r>
            <a:r>
              <a:rPr b="1" lang="es" sz="1650"/>
              <a:t>&lt;head&gt;</a:t>
            </a:r>
            <a:r>
              <a:rPr lang="es" sz="1650"/>
              <a:t>. Este método tiene la ventaja de no necesitar instalación alguna, pero nuestro sitio va a estar conectado permanentemente con el sitio Web de Bootstrap, proveyendo los estilos. </a:t>
            </a:r>
            <a:r>
              <a:rPr lang="es" sz="1650" u="sng">
                <a:solidFill>
                  <a:schemeClr val="hlink"/>
                </a:solidFill>
                <a:hlinkClick r:id="rId3"/>
              </a:rPr>
              <a:t>+info</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0"/>
              </a:spcAft>
              <a:buSzPts val="1800"/>
              <a:buNone/>
            </a:pPr>
            <a:r>
              <a:t/>
            </a:r>
            <a:endParaRPr sz="1650"/>
          </a:p>
          <a:p>
            <a:pPr indent="0" lvl="0" marL="0" rtl="0" algn="r">
              <a:lnSpc>
                <a:spcPct val="115000"/>
              </a:lnSpc>
              <a:spcBef>
                <a:spcPts val="1200"/>
              </a:spcBef>
              <a:spcAft>
                <a:spcPts val="1200"/>
              </a:spcAft>
              <a:buSzPts val="1800"/>
              <a:buNone/>
            </a:pPr>
            <a:r>
              <a:rPr lang="es" sz="1650" u="sng">
                <a:solidFill>
                  <a:schemeClr val="hlink"/>
                </a:solidFill>
                <a:hlinkClick r:id="rId4"/>
              </a:rPr>
              <a:t>¿Qué es un CDN?</a:t>
            </a:r>
            <a:endParaRPr sz="1650"/>
          </a:p>
        </p:txBody>
      </p:sp>
      <p:sp>
        <p:nvSpPr>
          <p:cNvPr id="199" name="Google Shape;199;p9"/>
          <p:cNvSpPr/>
          <p:nvPr/>
        </p:nvSpPr>
        <p:spPr>
          <a:xfrm>
            <a:off x="839695" y="2667390"/>
            <a:ext cx="7447200" cy="820500"/>
          </a:xfrm>
          <a:prstGeom prst="rect">
            <a:avLst/>
          </a:prstGeom>
          <a:solidFill>
            <a:srgbClr val="23262E"/>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D5CED9"/>
              </a:buClr>
              <a:buSzPts val="1200"/>
              <a:buFont typeface="Consolas"/>
              <a:buNone/>
            </a:pPr>
            <a:r>
              <a:rPr b="0" i="0" lang="es" sz="1400" u="none" cap="none" strike="noStrike">
                <a:solidFill>
                  <a:srgbClr val="D5CED9"/>
                </a:solidFill>
                <a:latin typeface="Consolas"/>
                <a:ea typeface="Consolas"/>
                <a:cs typeface="Consolas"/>
                <a:sym typeface="Consolas"/>
              </a:rPr>
              <a:t>&lt;</a:t>
            </a:r>
            <a:r>
              <a:rPr b="0" i="0" lang="es" sz="1400" u="none" cap="none" strike="noStrike">
                <a:solidFill>
                  <a:srgbClr val="F92672"/>
                </a:solidFill>
                <a:latin typeface="Consolas"/>
                <a:ea typeface="Consolas"/>
                <a:cs typeface="Consolas"/>
                <a:sym typeface="Consolas"/>
              </a:rPr>
              <a:t>link</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FE66D"/>
                </a:solidFill>
                <a:latin typeface="Consolas"/>
                <a:ea typeface="Consolas"/>
                <a:cs typeface="Consolas"/>
                <a:sym typeface="Consolas"/>
              </a:rPr>
              <a:t>href</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96E072"/>
                </a:solidFill>
                <a:latin typeface="Consolas"/>
                <a:ea typeface="Consolas"/>
                <a:cs typeface="Consolas"/>
                <a:sym typeface="Consolas"/>
              </a:rPr>
              <a:t>"https://cdn.jsdelivr.net/npm/bootstrap@5.1.1/dist/css/bootstrap.min.css"</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FE66D"/>
                </a:solidFill>
                <a:latin typeface="Consolas"/>
                <a:ea typeface="Consolas"/>
                <a:cs typeface="Consolas"/>
                <a:sym typeface="Consolas"/>
              </a:rPr>
              <a:t>rel</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96E072"/>
                </a:solidFill>
                <a:latin typeface="Consolas"/>
                <a:ea typeface="Consolas"/>
                <a:cs typeface="Consolas"/>
                <a:sym typeface="Consolas"/>
              </a:rPr>
              <a:t>"stylesheet"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FE66D"/>
                </a:solidFill>
                <a:latin typeface="Consolas"/>
                <a:ea typeface="Consolas"/>
                <a:cs typeface="Consolas"/>
                <a:sym typeface="Consolas"/>
              </a:rPr>
              <a:t>integrity</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96E072"/>
                </a:solidFill>
                <a:latin typeface="Consolas"/>
                <a:ea typeface="Consolas"/>
                <a:cs typeface="Consolas"/>
                <a:sym typeface="Consolas"/>
              </a:rPr>
              <a:t>"sha384-F3w7mX95PdgyTmZZMECAngseQB83DfGTowi0iMjiWaeVhAn4FJkqJByhZMI3AhiU"</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FE66D"/>
                </a:solidFill>
                <a:latin typeface="Consolas"/>
                <a:ea typeface="Consolas"/>
                <a:cs typeface="Consolas"/>
                <a:sym typeface="Consolas"/>
              </a:rPr>
              <a:t>crossorigin</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96E072"/>
                </a:solidFill>
                <a:latin typeface="Consolas"/>
                <a:ea typeface="Consolas"/>
                <a:cs typeface="Consolas"/>
                <a:sym typeface="Consolas"/>
              </a:rPr>
              <a:t>"anonymous"</a:t>
            </a:r>
            <a:r>
              <a:rPr b="0" i="0" lang="es"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