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ExtraBold" panose="00000900000000000000" pitchFamily="2" charset="0"/>
      <p:bold r:id="rId34"/>
    </p:embeddedFont>
    <p:embeddedFont>
      <p:font typeface="Montserrat Medium" panose="00000600000000000000" pitchFamily="2" charset="0"/>
      <p:regular r:id="rId35"/>
      <p:bold r:id="rId36"/>
      <p:italic r:id="rId37"/>
      <p:boldItalic r:id="rId38"/>
    </p:embeddedFont>
    <p:embeddedFont>
      <p:font typeface="Montserrat SemiBold" panose="00000700000000000000" pitchFamily="2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mD5/huTJxfyF8I6gXZsuwd02W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21400f5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2121400f5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21400f50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2121400f50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i="0">
              <a:solidFill>
                <a:srgbClr val="C1CAD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https://pythones.net/arquitectura-mvc-en-python/#:~:text=El%20controlador%20en%20el%20caso,obtiene%20o%20solicita%20al%20modelo.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https://codigofacilito.com/articulos/mvc-model-view-controller-explicado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21400f50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121400f50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1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9" name="Google Shape;2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121400f506_0_12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51" name="Google Shape;51;g2121400f506_0_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2121400f506_0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2121400f506_0_12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" name="Google Shape;54;g2121400f506_0_12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g2121400f506_0_1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g2121400f506_0_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21400f506_0_13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121400f506_0_13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0" name="Google Shape;60;g2121400f506_0_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121400f506_0_13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121400f506_0_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2121400f506_0_134"/>
          <p:cNvPicPr preferRelativeResize="0"/>
          <p:nvPr/>
        </p:nvPicPr>
        <p:blipFill rotWithShape="1">
          <a:blip r:embed="rId4">
            <a:alphaModFix/>
          </a:blip>
          <a:srcRect t="30757" b="28573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21400f506_0_141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2121400f506_0_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2121400f506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121400f506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121400f506_0_14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121400f506_0_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121400f506_0_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2121400f506_0_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1.1.x/patterns/fileuploads/" TargetMode="External"/><Relationship Id="rId7" Type="http://schemas.openxmlformats.org/officeDocument/2006/relationships/hyperlink" Target="https://stackoverflow.com/questions/3748/storing-images-in-db-yea-or-nay/3751#375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a/38248933" TargetMode="External"/><Relationship Id="rId5" Type="http://schemas.openxmlformats.org/officeDocument/2006/relationships/hyperlink" Target="https://blog.miguelgrinberg.com/post/handling-file-uploads-with-flask" TargetMode="External"/><Relationship Id="rId4" Type="http://schemas.openxmlformats.org/officeDocument/2006/relationships/hyperlink" Target="https://medium.com/@brodiea19/flask-sqlalchemy-how-to-upload-photos-and-render-them-to-your-webpage-84aa549ab39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419" dirty="0" err="1"/>
              <a:t>Flask</a:t>
            </a:r>
            <a:br>
              <a:rPr lang="es-419"/>
            </a:br>
            <a:r>
              <a:rPr lang="es-419"/>
              <a:t>Clase 34</a:t>
            </a:r>
            <a:endParaRPr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419"/>
              <a:t>Flask: Vistas y Modelos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431808" y="1170000"/>
            <a:ext cx="413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Método para traer listado de </a:t>
            </a:r>
            <a:r>
              <a:rPr lang="es-419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tareas</a:t>
            </a:r>
            <a:endParaRPr sz="14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6118725" y="1170000"/>
            <a:ext cx="2398800" cy="33411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staticmethod</a:t>
            </a:r>
            <a:endParaRPr sz="7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__get_tasks_by_query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.cursor()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.execute(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.fetchall()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fecha_creacion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.close()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endParaRPr sz="450">
              <a:solidFill>
                <a:srgbClr val="DCDCAA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359605" y="661675"/>
            <a:ext cx="404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Creación del Modelo</a:t>
            </a:r>
            <a:endParaRPr sz="25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268450" y="1526175"/>
            <a:ext cx="5732400" cy="2806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staticmethod</a:t>
            </a:r>
            <a:endParaRPr sz="7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get_all_pending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__get_tasks_by_query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""" SELECT * FROM tareas WHERE activa = true AND completada = false</a:t>
            </a:r>
            <a:endParaRPr sz="7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ORDER BY fecha_creacion DESC"""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staticmethod</a:t>
            </a:r>
            <a:endParaRPr sz="7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get_all_completed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__get_tasks_by_query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""" SELECT * FROM tareas WHERE activa = true AND completada = true</a:t>
            </a:r>
            <a:endParaRPr sz="7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ORDER BY fecha_creacion DESC"""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staticmethod</a:t>
            </a:r>
            <a:endParaRPr sz="7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get_all_archived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__get_tasks_by_query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""" SELECT * FROM tareas WHERE activa = false</a:t>
            </a:r>
            <a:endParaRPr sz="7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ORDER BY fecha_creacion DESC"""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375513" y="626625"/>
            <a:ext cx="72639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Creación del Modelo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441158" y="1199325"/>
            <a:ext cx="41308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Método para traer una </a:t>
            </a:r>
            <a:r>
              <a:rPr lang="es-419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tarea</a:t>
            </a:r>
            <a:endParaRPr sz="14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441158" y="1618677"/>
            <a:ext cx="8323200" cy="2871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staticmethod</a:t>
            </a:r>
            <a:endParaRPr sz="7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get_by_id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.cursor()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.execute(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"SELECT * FROM tareas WHERE id =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(id_task,)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.fetchone()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.close()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fecha_creacion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100">
              <a:solidFill>
                <a:srgbClr val="FFCB6B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375513" y="626625"/>
            <a:ext cx="72639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Creación del Modelo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441158" y="1199325"/>
            <a:ext cx="50452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Método para guardar/actualizar una </a:t>
            </a:r>
            <a:r>
              <a:rPr lang="es-419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tarea</a:t>
            </a:r>
            <a:endParaRPr sz="14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441153" y="1618675"/>
            <a:ext cx="5441700" cy="2871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.cursor()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Actualizar Tarea existente</a:t>
            </a:r>
            <a:endParaRPr sz="7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.execute(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"""UPDATE tareas</a:t>
            </a:r>
            <a:endParaRPr sz="7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SET nombre =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descripcion =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completada =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activa =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endParaRPr sz="7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WHERE id =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Crear Tarea nueva</a:t>
            </a:r>
            <a:endParaRPr sz="7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.execute(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"""INSERT INTO tareas</a:t>
            </a:r>
            <a:endParaRPr sz="7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(nombre, descripcion, fecha_creacion, completada, activa)</a:t>
            </a:r>
            <a:endParaRPr sz="7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VALUES (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)"""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    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fecha_creacion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.lastrowid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.commit()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.close()</a:t>
            </a:r>
            <a:endParaRPr sz="75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/>
        </p:nvSpPr>
        <p:spPr>
          <a:xfrm>
            <a:off x="375513" y="515050"/>
            <a:ext cx="72639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Creación del Modelo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441158" y="1031433"/>
            <a:ext cx="50452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Método para eliminar (Bo</a:t>
            </a:r>
            <a:r>
              <a:rPr lang="es-419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rrado lógico) </a:t>
            </a:r>
            <a:r>
              <a:rPr lang="es-419"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una </a:t>
            </a:r>
            <a:r>
              <a:rPr lang="es-419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tarea</a:t>
            </a:r>
            <a:endParaRPr sz="14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441158" y="1310015"/>
            <a:ext cx="8323200" cy="1350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get_db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.cursor()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.execute(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"UPDATE tareas SET activa = false WHERE id =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id_task,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.commit()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.close()</a:t>
            </a:r>
            <a:endParaRPr sz="120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441158" y="2740302"/>
            <a:ext cx="50452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Método serializador de una </a:t>
            </a:r>
            <a:r>
              <a:rPr lang="es-419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tarea</a:t>
            </a:r>
            <a:endParaRPr sz="14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2313100" y="3562775"/>
            <a:ext cx="5185200" cy="1461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serialize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'descripcion'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'fecha_creacion'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fecha_creacion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.strftime(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'%Y-%m-</a:t>
            </a: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'completada'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'activa'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endParaRPr sz="7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70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503375" y="3048079"/>
            <a:ext cx="8199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método nos permitirá representar la instancia de un objeto de la clase </a:t>
            </a:r>
            <a:r>
              <a:rPr lang="es-419" sz="1100"/>
              <a:t>Task</a:t>
            </a:r>
            <a:r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un diccionario. Esto nos resultará conveniente para que desde </a:t>
            </a:r>
            <a:r>
              <a:rPr lang="es-419" sz="1100"/>
              <a:t>la vista </a:t>
            </a:r>
            <a:r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podamos hacer una conversión directa desde una representación de diccionario a formato JSON.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408742" y="554071"/>
            <a:ext cx="66741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Completamos código de la vista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1487900" y="1612725"/>
            <a:ext cx="6360900" cy="25491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endParaRPr sz="7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get_pending_tasks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get_all_pending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.serialize() </a:t>
            </a:r>
            <a:r>
              <a:rPr lang="es-419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get_completed_tasks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get_all_completed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.serialize() </a:t>
            </a:r>
            <a:r>
              <a:rPr lang="es-419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get_archived_tasks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get_all_archived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.serialize() </a:t>
            </a:r>
            <a:r>
              <a:rPr lang="es-419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7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408742" y="1259253"/>
            <a:ext cx="425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app/views.py – Traer todas las tareas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408742" y="1259253"/>
            <a:ext cx="42596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</a:t>
            </a:r>
            <a:r>
              <a:rPr lang="es-419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views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.py – Traer una </a:t>
            </a:r>
            <a:r>
              <a:rPr lang="es-419" b="1">
                <a:latin typeface="Montserrat Medium"/>
                <a:ea typeface="Montserrat Medium"/>
                <a:cs typeface="Montserrat Medium"/>
                <a:sym typeface="Montserrat Medium"/>
              </a:rPr>
              <a:t>tarea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938253" y="2019282"/>
            <a:ext cx="7267500" cy="1131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get_by_id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not found'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}), </a:t>
            </a:r>
            <a:r>
              <a:rPr lang="es-419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404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serialize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408742" y="554071"/>
            <a:ext cx="66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Completamos código de la vista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/>
          <p:nvPr/>
        </p:nvSpPr>
        <p:spPr>
          <a:xfrm>
            <a:off x="408742" y="1265290"/>
            <a:ext cx="42596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</a:t>
            </a:r>
            <a:r>
              <a:rPr lang="es-419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views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.py – Crear una </a:t>
            </a:r>
            <a:r>
              <a:rPr lang="es-419" b="1">
                <a:latin typeface="Montserrat Medium"/>
                <a:ea typeface="Montserrat Medium"/>
                <a:cs typeface="Montserrat Medium"/>
                <a:sym typeface="Montserrat Medium"/>
              </a:rPr>
              <a:t>tarea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508885" y="1652567"/>
            <a:ext cx="7479300" cy="2447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create_task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new_task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'descripcion'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fecha_creacion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.today().strftime(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'%Y-%m-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new_task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created successfully'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}), </a:t>
            </a:r>
            <a:r>
              <a:rPr lang="es-419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endParaRPr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408742" y="554071"/>
            <a:ext cx="66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Completamos código de la vista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408742" y="1265290"/>
            <a:ext cx="42596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</a:t>
            </a:r>
            <a:r>
              <a:rPr lang="es-419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views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.py – Actualizar una </a:t>
            </a:r>
            <a:r>
              <a:rPr lang="es-419" b="1">
                <a:latin typeface="Montserrat Medium"/>
                <a:ea typeface="Montserrat Medium"/>
                <a:cs typeface="Montserrat Medium"/>
                <a:sym typeface="Montserrat Medium"/>
              </a:rPr>
              <a:t>tarea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1536200" y="1594050"/>
            <a:ext cx="6249000" cy="22281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update_task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get_by_id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not found'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}), </a:t>
            </a:r>
            <a:r>
              <a:rPr lang="es-419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404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'descripcion'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updated successfully'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408742" y="554071"/>
            <a:ext cx="66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Completamos código de la vista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21400f506_0_53"/>
          <p:cNvSpPr/>
          <p:nvPr/>
        </p:nvSpPr>
        <p:spPr>
          <a:xfrm>
            <a:off x="408742" y="1265290"/>
            <a:ext cx="425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</a:t>
            </a:r>
            <a:r>
              <a:rPr lang="es-419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views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.py – </a:t>
            </a:r>
            <a:r>
              <a:rPr lang="es-419" b="1">
                <a:latin typeface="Montserrat Medium"/>
                <a:ea typeface="Montserrat Medium"/>
                <a:cs typeface="Montserrat Medium"/>
                <a:sym typeface="Montserrat Medium"/>
              </a:rPr>
              <a:t>Completar 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</a:t>
            </a:r>
            <a:r>
              <a:rPr lang="es-419" b="1">
                <a:latin typeface="Montserrat Medium"/>
                <a:ea typeface="Montserrat Medium"/>
                <a:cs typeface="Montserrat Medium"/>
                <a:sym typeface="Montserrat Medium"/>
              </a:rPr>
              <a:t>tarea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121400f506_0_53"/>
          <p:cNvSpPr txBox="1"/>
          <p:nvPr/>
        </p:nvSpPr>
        <p:spPr>
          <a:xfrm>
            <a:off x="1536200" y="1594050"/>
            <a:ext cx="6249000" cy="2709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__complete_task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get_by_id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not found'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}), </a:t>
            </a:r>
            <a:r>
              <a:rPr lang="es-419" sz="8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404</a:t>
            </a:r>
            <a:endParaRPr sz="850">
              <a:solidFill>
                <a:srgbClr val="B5CEA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status</a:t>
            </a:r>
            <a:endParaRPr sz="8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8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updated successfully'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set_complete_task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__complete_task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reset_complete_task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__complete_task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65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g2121400f506_0_53"/>
          <p:cNvSpPr txBox="1"/>
          <p:nvPr/>
        </p:nvSpPr>
        <p:spPr>
          <a:xfrm>
            <a:off x="408742" y="554071"/>
            <a:ext cx="66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Completamos código de la vista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/>
          <p:nvPr/>
        </p:nvSpPr>
        <p:spPr>
          <a:xfrm>
            <a:off x="408742" y="1265290"/>
            <a:ext cx="42596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</a:t>
            </a:r>
            <a:r>
              <a:rPr lang="es-419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views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.py – Eliminar una película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460058" y="2041992"/>
            <a:ext cx="6223800" cy="15699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archive_task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get_by_id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not found'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}), </a:t>
            </a:r>
            <a:r>
              <a:rPr lang="es-419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404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'Movie deleted successfully'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08742" y="554071"/>
            <a:ext cx="66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Completamos código de la vista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Les damos la bienvenida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419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21400f506_0_112"/>
          <p:cNvSpPr txBox="1"/>
          <p:nvPr/>
        </p:nvSpPr>
        <p:spPr>
          <a:xfrm>
            <a:off x="359610" y="661686"/>
            <a:ext cx="776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Integración de Backend - Frontend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121400f506_0_112"/>
          <p:cNvSpPr/>
          <p:nvPr/>
        </p:nvSpPr>
        <p:spPr>
          <a:xfrm>
            <a:off x="2437377" y="2794828"/>
            <a:ext cx="4017900" cy="234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95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C"/>
              </a:buClr>
              <a:buSzPts val="900"/>
              <a:buFont typeface="Arial"/>
              <a:buNone/>
            </a:pPr>
            <a:r>
              <a:rPr lang="es-419" sz="900" b="0" i="0" u="none" strike="noStrike" cap="none">
                <a:solidFill>
                  <a:srgbClr val="48484C"/>
                </a:solidFill>
                <a:latin typeface="Consolas"/>
                <a:ea typeface="Consolas"/>
                <a:cs typeface="Consolas"/>
                <a:sym typeface="Consolas"/>
              </a:rPr>
              <a:t>pip install flask-cors</a:t>
            </a:r>
            <a:endParaRPr sz="900" b="0" i="0" u="none" strike="noStrike" cap="none">
              <a:solidFill>
                <a:srgbClr val="48484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g2121400f506_0_112"/>
          <p:cNvSpPr txBox="1"/>
          <p:nvPr/>
        </p:nvSpPr>
        <p:spPr>
          <a:xfrm>
            <a:off x="504667" y="3058120"/>
            <a:ext cx="1932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run.py</a:t>
            </a:r>
            <a:endParaRPr/>
          </a:p>
        </p:txBody>
      </p:sp>
      <p:sp>
        <p:nvSpPr>
          <p:cNvPr id="220" name="Google Shape;220;g2121400f506_0_112"/>
          <p:cNvSpPr txBox="1"/>
          <p:nvPr/>
        </p:nvSpPr>
        <p:spPr>
          <a:xfrm>
            <a:off x="504667" y="2240941"/>
            <a:ext cx="7478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ambiente virtual del proyecto vamos a instalar la librería flask-cors. (No te olvides de actualizar el archivo requirements.txt)</a:t>
            </a:r>
            <a:endParaRPr/>
          </a:p>
        </p:txBody>
      </p:sp>
      <p:sp>
        <p:nvSpPr>
          <p:cNvPr id="221" name="Google Shape;221;g2121400f506_0_112"/>
          <p:cNvSpPr txBox="1"/>
          <p:nvPr/>
        </p:nvSpPr>
        <p:spPr>
          <a:xfrm>
            <a:off x="504667" y="1270077"/>
            <a:ext cx="79653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problema que puede ser común a la hora de integrar aplicaciones frontend y backend suele esta relacionado con CORS (Cross-Origin Resource Sharing), indica que tu aplicación cliente (que se ejecuta en el origen ej http://127.0.0.1:5500) está tratando de hacer una solicitud a un servidor en un origen diferente (http://127.0.0.1:5000) y el servidor no está configurado para permitir solicitudes desde el origen del cliente. Por lo que desde nuestro proyecto backend vamos a configurarlo para que solucionar este error. </a:t>
            </a:r>
            <a:endParaRPr/>
          </a:p>
        </p:txBody>
      </p:sp>
      <p:sp>
        <p:nvSpPr>
          <p:cNvPr id="222" name="Google Shape;222;g2121400f506_0_112"/>
          <p:cNvSpPr txBox="1"/>
          <p:nvPr/>
        </p:nvSpPr>
        <p:spPr>
          <a:xfrm>
            <a:off x="2852894" y="3543095"/>
            <a:ext cx="3977400" cy="1446900"/>
          </a:xfrm>
          <a:prstGeom prst="rect">
            <a:avLst/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10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flask_cors </a:t>
            </a:r>
            <a:r>
              <a:rPr lang="es-419" sz="110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110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CORS</a:t>
            </a:r>
            <a:endParaRPr sz="110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s-419" sz="110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697098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0" i="0" u="none" strike="noStrike" cap="none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-419" sz="1100" b="0" i="1" u="none" strike="noStrike" cap="none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Inicializar la base de datos con la aplicación Flask</a:t>
            </a:r>
            <a:endParaRPr sz="1100" b="0" i="0" u="none" strike="noStrike" cap="none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0" i="0" u="none" strike="noStrike" cap="none">
                <a:solidFill>
                  <a:srgbClr val="B2CCD6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init_app</a:t>
            </a:r>
            <a:r>
              <a:rPr lang="es-419" sz="1100" b="0" i="0" u="none" strike="noStrike" cap="none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100" b="0" i="0" u="none" strike="noStrike" cap="none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1100" b="0" i="0" u="none" strike="noStrike" cap="none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0" i="0" u="none" strike="noStrike" cap="none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-419" sz="1100" b="0" i="1" u="none" strike="noStrike" cap="none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permitir solicitudes desde cualquier origen</a:t>
            </a:r>
            <a:endParaRPr sz="1100" b="0" i="0" u="none" strike="noStrike" cap="none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0" i="0" u="none" strike="noStrike" cap="none">
                <a:solidFill>
                  <a:srgbClr val="B2CCD6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CORS</a:t>
            </a:r>
            <a:r>
              <a:rPr lang="es-419" sz="1100" b="0" i="0" u="none" strike="noStrike" cap="none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100" b="0" i="0" u="none" strike="noStrike" cap="none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1100" b="0" i="0" u="none" strike="noStrike" cap="none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23" name="Google Shape;223;g2121400f506_0_112"/>
          <p:cNvSpPr txBox="1"/>
          <p:nvPr/>
        </p:nvSpPr>
        <p:spPr>
          <a:xfrm>
            <a:off x="504667" y="3281485"/>
            <a:ext cx="4447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archivo run.py vamos a agregar el siguiente código.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462330" y="75990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419"/>
              <a:t>No te olvides de completar la asistencia y consultar dudas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419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-419" sz="3200" b="1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1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-419" sz="3200" b="1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1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419" sz="3200"/>
              <a:t>TODO EN EL AULA VIRTUAL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ctrTitle"/>
          </p:nvPr>
        </p:nvSpPr>
        <p:spPr>
          <a:xfrm>
            <a:off x="550350" y="286247"/>
            <a:ext cx="8043300" cy="84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¿Qué es la Vista?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550350" y="1247100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419"/>
              <a:t>La vista entre otras cosas contiene el código fuente necesario para responder a las acciones que el usuario solicita y servir como puente de interacción entre las vistas y el modelo de datos. Normalmente podemos tener más de una vista dependiendo la organización de nuestro proyecto y la magnitud de este.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419"/>
              <a:t>La vista en este caso con FLASK y desarrollando una API-Rest será la encargada de gestionar las rutas de enlace y determinar cuál será la respuesta en cada url así como también la gestión de los datos que obtiene o solicita al modelo.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/>
        </p:nvSpPr>
        <p:spPr>
          <a:xfrm>
            <a:off x="170202" y="457553"/>
            <a:ext cx="66741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Creación de métodos en la vista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170202" y="978100"/>
            <a:ext cx="87996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2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el archivo views.py de la aplicación vamos a crear distintas funciones que permitirán gestionar el CRUD de </a:t>
            </a:r>
            <a:r>
              <a:rPr lang="es-419" sz="1200">
                <a:latin typeface="Montserrat Medium"/>
                <a:ea typeface="Montserrat Medium"/>
                <a:cs typeface="Montserrat Medium"/>
                <a:sym typeface="Montserrat Medium"/>
              </a:rPr>
              <a:t>tareas</a:t>
            </a:r>
            <a:r>
              <a:rPr lang="es-419" sz="12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Posteriormente en el archivo run.py se tendrá que asociar dichas funciones, con las URLs y métodos HTTP que queremos escuchar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70200" y="1851700"/>
            <a:ext cx="3644100" cy="2359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5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get_pending_tasks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5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5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5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'Tarea 1'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'descripcion'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'Tarea 1 Desc'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'completada'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5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'activo'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5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'fecha_creacion'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'2024-01-01'</a:t>
            </a:r>
            <a:endParaRPr sz="5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5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'nombre'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'Tarea 2'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'descripcion'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'Tarea 2 Desc'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'completada'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5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'activo'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5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'fecha_creacion'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5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'2024-01-01'</a:t>
            </a:r>
            <a:endParaRPr sz="5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5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5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5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5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s-419" sz="5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70200" y="1580501"/>
            <a:ext cx="46476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2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app/views.py – Traer todas las </a:t>
            </a:r>
            <a:r>
              <a:rPr lang="es-419" sz="1200" b="1">
                <a:latin typeface="Montserrat Medium"/>
                <a:ea typeface="Montserrat Medium"/>
                <a:cs typeface="Montserrat Medium"/>
                <a:sym typeface="Montserrat Medium"/>
              </a:rPr>
              <a:t>tareas pendientes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6065516" y="2366859"/>
            <a:ext cx="200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run.py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3963701" y="2674588"/>
            <a:ext cx="5006100" cy="63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'/api/tasks/pending/'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s-419" sz="9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get_pending_tasks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'/api/tasks/completed/'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s-419" sz="9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get_completed_tasks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'/api/tasks/archived/'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s-419" sz="9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get_archived_tasks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/>
          <p:nvPr/>
        </p:nvSpPr>
        <p:spPr>
          <a:xfrm>
            <a:off x="170202" y="1030253"/>
            <a:ext cx="42596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app/views.py – Traer una </a:t>
            </a:r>
            <a:r>
              <a:rPr lang="es-419" b="1">
                <a:latin typeface="Montserrat Medium"/>
                <a:ea typeface="Montserrat Medium"/>
                <a:cs typeface="Montserrat Medium"/>
                <a:sym typeface="Montserrat Medium"/>
              </a:rPr>
              <a:t>tarea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6255218" y="1830746"/>
            <a:ext cx="20037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run.py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572000" y="2138482"/>
            <a:ext cx="4505400" cy="59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'/api/tasks/fetch/&lt;int:task_id&gt;'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'/api/tasks/create/'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9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s-419" sz="9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9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'POST'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lang="es-419" sz="9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create_task</a:t>
            </a:r>
            <a:r>
              <a:rPr lang="es-419" sz="9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282814" y="1459512"/>
            <a:ext cx="3398700" cy="113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170201" y="2822215"/>
            <a:ext cx="42596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</a:t>
            </a:r>
            <a:r>
              <a:rPr lang="es-419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views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.py – Crear una </a:t>
            </a:r>
            <a:r>
              <a:rPr lang="es-419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170202" y="3199013"/>
            <a:ext cx="4647600" cy="10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flask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b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7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50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create_task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#datos recibidos en formato json</a:t>
            </a:r>
            <a:endParaRPr sz="7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endParaRPr sz="7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created successfully'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'data'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}), </a:t>
            </a:r>
            <a:r>
              <a:rPr lang="es-419" sz="7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endParaRPr sz="500" b="0" i="0" u="none" strike="noStrike" cap="none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170202" y="457553"/>
            <a:ext cx="66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Creación de métodos en la vista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170202" y="1030253"/>
            <a:ext cx="42596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</a:t>
            </a:r>
            <a:r>
              <a:rPr lang="es-419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views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.py – Actualizar una </a:t>
            </a:r>
            <a:r>
              <a:rPr lang="es-419" b="1">
                <a:latin typeface="Montserrat Medium"/>
                <a:ea typeface="Montserrat Medium"/>
                <a:cs typeface="Montserrat Medium"/>
                <a:sym typeface="Montserrat Medium"/>
              </a:rPr>
              <a:t>tarea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6255218" y="1525946"/>
            <a:ext cx="200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run.py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081775" y="1928400"/>
            <a:ext cx="5015400" cy="67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'/api/tasks/update/&lt;int:task_id&gt;'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'PUT'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update_task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'/api/tasks/complete/set/&lt;int:task_id&gt;'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'PUT'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set_complete_task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'/api/tasks/complete/reset/&lt;int:task_id&gt;'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'PUT'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reset_complete_task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'/api/tasks/archive/&lt;int:task_id&gt;'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s-419" sz="7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'DELETE'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archive_task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282825" y="1459500"/>
            <a:ext cx="3570900" cy="9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update_task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#datos recibidos en formato json</a:t>
            </a:r>
            <a:endParaRPr sz="8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endParaRPr sz="8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updated successfully'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'data'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8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70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170199" y="2822225"/>
            <a:ext cx="771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app/</a:t>
            </a:r>
            <a:r>
              <a:rPr lang="es-419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views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.py – </a:t>
            </a:r>
            <a:r>
              <a:rPr lang="es-419" b="1">
                <a:latin typeface="Montserrat Medium"/>
                <a:ea typeface="Montserrat Medium"/>
                <a:cs typeface="Montserrat Medium"/>
                <a:sym typeface="Montserrat Medium"/>
              </a:rPr>
              <a:t>Archivar 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</a:t>
            </a:r>
            <a:r>
              <a:rPr lang="es-419" b="1">
                <a:latin typeface="Montserrat Medium"/>
                <a:ea typeface="Montserrat Medium"/>
                <a:cs typeface="Montserrat Medium"/>
                <a:sym typeface="Montserrat Medium"/>
              </a:rPr>
              <a:t>tarea y completar / marcar como pendiente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267925" y="3202025"/>
            <a:ext cx="4694700" cy="107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archive_task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archived successfully'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set_complete_task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updated successfully'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reset_complete_task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7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7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jsonify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'Task updated successfully'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7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-419" sz="7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task_id</a:t>
            </a:r>
            <a:r>
              <a:rPr lang="es-419" sz="7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s-419" sz="300" b="0" i="0" u="none" strike="noStrike" cap="none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300" b="0" i="0" u="none" strike="noStrike" cap="none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70202" y="457553"/>
            <a:ext cx="66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Creación de métodos en la vista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¿Qué es un Modelo?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550375" y="1994901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419"/>
              <a:t>La capa del Modelo en la arquitectura MVT es aquella que se encarga de trabajar con los datos; por lo que normalmente dentro del modelo encontraremos mecanismos para acceder a la información y actualizar los datos en la fuente de almacenamiento, que bien podría ser una base de datos relacional o no relacional.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359611" y="661686"/>
            <a:ext cx="72639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Creación del Modelo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359611" y="1234386"/>
            <a:ext cx="790781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archivo app/models.py se van a definir cada modelo que contendrá los campos y métodos que pueden ser utilizados para interactuar con la base de datos.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lo que vamos a utilizar la implementación de una clases, definiremos los atributos de la clase correspondientemente con los campos de la tabla “</a:t>
            </a:r>
            <a:r>
              <a:rPr lang="es-419" sz="1100"/>
              <a:t>tasks</a:t>
            </a:r>
            <a:r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de nuestra base de datos.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826936" y="2179360"/>
            <a:ext cx="7639200" cy="18213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get_db</a:t>
            </a:r>
            <a:endParaRPr sz="850">
              <a:solidFill>
                <a:srgbClr val="DCDCAA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fecha_creacion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8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id_task</a:t>
            </a:r>
            <a:b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sz="8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descripcion</a:t>
            </a:r>
            <a:endParaRPr sz="8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fecha_creacion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fecha_creacion</a:t>
            </a:r>
            <a:endParaRPr sz="8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completada</a:t>
            </a:r>
            <a:endParaRPr sz="8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8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</a:t>
            </a:r>
            <a:endParaRPr sz="90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1400f506_0_21"/>
          <p:cNvSpPr txBox="1"/>
          <p:nvPr/>
        </p:nvSpPr>
        <p:spPr>
          <a:xfrm>
            <a:off x="359611" y="661686"/>
            <a:ext cx="726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lang="es-419" sz="25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Guardado de imágenes</a:t>
            </a:r>
            <a:endParaRPr sz="2500" b="1" i="0" u="none" strike="noStrike" cap="non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2121400f506_0_21"/>
          <p:cNvSpPr txBox="1"/>
          <p:nvPr/>
        </p:nvSpPr>
        <p:spPr>
          <a:xfrm>
            <a:off x="359611" y="1234386"/>
            <a:ext cx="79077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La forma más recomendada para guardar imágenes en nuestro backend con Flask es almacenando los archivos en un directorio local de nuestro backend.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Aquí hay un par de links que guían este proceso: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Documentación oficial de Flask: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https://flask.palletsprojects.com/en/1.1.x/patterns/fileuploads/</a:t>
            </a:r>
            <a:r>
              <a:rPr lang="es-419" sz="1100"/>
              <a:t> </a:t>
            </a:r>
            <a:br>
              <a:rPr lang="es-419" sz="1100"/>
            </a:br>
            <a:br>
              <a:rPr lang="es-419" sz="1100"/>
            </a:br>
            <a:r>
              <a:rPr lang="es-419" sz="1100"/>
              <a:t>Medium (Basado en el post de abajo):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u="sng">
                <a:solidFill>
                  <a:schemeClr val="hlink"/>
                </a:solidFill>
                <a:hlinkClick r:id="rId4"/>
              </a:rPr>
              <a:t>https://medium.com/@brodiea19/flask-sqlalchemy-how-to-upload-photos-and-render-them-to-your-webpage-84aa549ab39e</a:t>
            </a:r>
            <a:r>
              <a:rPr lang="es-419" sz="1100"/>
              <a:t>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Post original: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u="sng">
                <a:solidFill>
                  <a:schemeClr val="hlink"/>
                </a:solidFill>
                <a:hlinkClick r:id="rId5"/>
              </a:rPr>
              <a:t>https://blog.miguelgrinberg.com/post/handling-file-uploads-with-flask</a:t>
            </a:r>
            <a:r>
              <a:rPr lang="es-419" sz="1100"/>
              <a:t>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/>
              <a:t>Discusiones en Stackoverflow respecto a este tema: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u="sng">
                <a:solidFill>
                  <a:schemeClr val="hlink"/>
                </a:solidFill>
                <a:hlinkClick r:id="rId6"/>
              </a:rPr>
              <a:t>https://stackoverflow.com/a/38248933</a:t>
            </a:r>
            <a:r>
              <a:rPr lang="es-419" sz="1100"/>
              <a:t>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u="sng">
                <a:solidFill>
                  <a:schemeClr val="hlink"/>
                </a:solidFill>
                <a:hlinkClick r:id="rId7"/>
              </a:rPr>
              <a:t>https://stackoverflow.com/questions/3748/storing-images-in-db-yea-or-nay/3751#3751</a:t>
            </a:r>
            <a:r>
              <a:rPr lang="es-419" sz="1100"/>
              <a:t>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2657</Words>
  <Application>Microsoft Office PowerPoint</Application>
  <PresentationFormat>On-screen Show (16:9)</PresentationFormat>
  <Paragraphs>293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Montserrat ExtraBold</vt:lpstr>
      <vt:lpstr>Consolas</vt:lpstr>
      <vt:lpstr>Montserrat SemiBold</vt:lpstr>
      <vt:lpstr>Montserrat</vt:lpstr>
      <vt:lpstr>Montserrat Medium</vt:lpstr>
      <vt:lpstr>Roboto</vt:lpstr>
      <vt:lpstr>Simple Light</vt:lpstr>
      <vt:lpstr>Simple Light</vt:lpstr>
      <vt:lpstr>Flask Clase 34</vt:lpstr>
      <vt:lpstr>Les damos la bienvenida</vt:lpstr>
      <vt:lpstr>¿Qué es la Vista?</vt:lpstr>
      <vt:lpstr>PowerPoint Presentation</vt:lpstr>
      <vt:lpstr>PowerPoint Presentation</vt:lpstr>
      <vt:lpstr>PowerPoint Presentation</vt:lpstr>
      <vt:lpstr>¿Qué es un Modelo?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te olvides de completar la asistencia y consultar dudas</vt:lpstr>
      <vt:lpstr>Recordá:  Revisar la Cartelera de Novedades. Hacer tus consultas en el Foro.  TODO EN EL AULA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Clase 34</dc:title>
  <dc:creator>Jose Federico Liquin</dc:creator>
  <cp:lastModifiedBy>Alejandro Hunt</cp:lastModifiedBy>
  <cp:revision>1</cp:revision>
  <dcterms:modified xsi:type="dcterms:W3CDTF">2024-06-28T20:29:54Z</dcterms:modified>
</cp:coreProperties>
</file>