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Merriweather Sans" pitchFamily="2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bold r:id="rId28"/>
      <p:italic r:id="rId29"/>
      <p:boldItalic r:id="rId30"/>
    </p:embeddedFont>
    <p:embeddedFont>
      <p:font typeface="Montserrat SemiBold" panose="000007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jwEDgvpxEarq6Eobrf6tjBzK2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 snapToGrid="0">
      <p:cViewPr varScale="1">
        <p:scale>
          <a:sx n="115" d="100"/>
          <a:sy n="115" d="100"/>
        </p:scale>
        <p:origin x="1494" y="96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br>
              <a:rPr lang="es-AR" sz="3200"/>
            </a:br>
            <a:endParaRPr sz="3200" b="0" i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br>
              <a:rPr lang="es-AR" sz="3200"/>
            </a:br>
            <a:endParaRPr sz="3200" b="0" i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br>
              <a:rPr lang="es-AR" sz="3200"/>
            </a:br>
            <a:endParaRPr sz="3200" b="0" i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br>
              <a:rPr lang="es-AR" sz="3200"/>
            </a:br>
            <a:endParaRPr sz="3200" b="0" i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s-AR" sz="4000" b="0" i="0" dirty="0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Un módulo es un fichero conteniendo definiciones y declaraciones de Python.</a:t>
            </a:r>
            <a:endParaRPr sz="40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s-AR" sz="6000" b="0" i="0" dirty="0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Los Paquetes son una forma de estructurar el espacio de nombres de módulos de Python usando «nombres de módulo con puntos». Por ejemplo, el nombre del módulo </a:t>
            </a:r>
            <a:r>
              <a:rPr lang="es-AR" sz="6000" dirty="0"/>
              <a:t>A.B</a:t>
            </a:r>
            <a:r>
              <a:rPr lang="es-AR" sz="6000" b="0" i="0" dirty="0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 designa un submódulo </a:t>
            </a:r>
            <a:r>
              <a:rPr lang="es-AR" sz="6000" dirty="0"/>
              <a:t>B</a:t>
            </a:r>
            <a:r>
              <a:rPr lang="es-AR" sz="6000" b="0" i="0" dirty="0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 en un paquete llamado </a:t>
            </a:r>
            <a:r>
              <a:rPr lang="es-AR" sz="6000" dirty="0"/>
              <a:t>A</a:t>
            </a:r>
            <a:r>
              <a:rPr lang="es-AR" sz="6000" b="0" i="0" dirty="0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. Así como el uso de módulos salva a los autores de diferentes módulos de tener que preocuparse por los nombres de las variables globales de cada uno, el uso de nombres de módulo con puntos salva a los autores de paquetes con múltiples módulos, como </a:t>
            </a:r>
            <a:r>
              <a:rPr lang="es-AR" sz="6000" b="0" i="0" dirty="0" err="1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NumPy</a:t>
            </a:r>
            <a:r>
              <a:rPr lang="es-AR" sz="6000" b="0" i="0" dirty="0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o </a:t>
            </a:r>
            <a:r>
              <a:rPr lang="es-AR" sz="6000" b="0" i="0" dirty="0" err="1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Pillow</a:t>
            </a:r>
            <a:r>
              <a:rPr lang="es-AR" sz="6000" b="0" i="0" dirty="0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de preocupaciones por los nombres de los módulos de cada uno.</a:t>
            </a:r>
            <a:endParaRPr sz="3200" b="0" i="0" dirty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br>
              <a:rPr lang="es-AR" sz="3200"/>
            </a:br>
            <a:endParaRPr sz="3200" b="0" i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/>
              <a:t>Como un proyecto popular de desarrollo de código abierto, Python tiene una comunidad activa de soporte de contribuyentes y usuarios que también hacen que su software esté disponible para que otros desarrolladores de Python lo usen bajo términos de licencia de código abierto.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br>
              <a:rPr lang="es-AR" sz="3200"/>
            </a:br>
            <a:endParaRPr sz="3200" b="0" i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s-AR" sz="3200"/>
              <a:t>Mas información en: </a:t>
            </a:r>
            <a:br>
              <a:rPr lang="es-AR" sz="3200"/>
            </a:br>
            <a:r>
              <a:rPr lang="es-AR" sz="3200"/>
              <a:t>https://docs.hektorprofe.net/python/modulos-y-paquetes/paquetes/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3200" b="0" i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7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8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9"/>
          <p:cNvSpPr/>
          <p:nvPr/>
        </p:nvSpPr>
        <p:spPr>
          <a:xfrm>
            <a:off x="1987913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9"/>
          <p:cNvSpPr/>
          <p:nvPr/>
        </p:nvSpPr>
        <p:spPr>
          <a:xfrm>
            <a:off x="5467428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9"/>
          <p:cNvSpPr txBox="1"/>
          <p:nvPr/>
        </p:nvSpPr>
        <p:spPr>
          <a:xfrm>
            <a:off x="4856778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2018588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title" idx="2"/>
          </p:nvPr>
        </p:nvSpPr>
        <p:spPr>
          <a:xfrm>
            <a:off x="5599878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title" idx="3"/>
          </p:nvPr>
        </p:nvSpPr>
        <p:spPr>
          <a:xfrm>
            <a:off x="4852903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9"/>
          <p:cNvSpPr txBox="1"/>
          <p:nvPr/>
        </p:nvSpPr>
        <p:spPr>
          <a:xfrm>
            <a:off x="1411938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 idx="4"/>
          </p:nvPr>
        </p:nvSpPr>
        <p:spPr>
          <a:xfrm>
            <a:off x="1411938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1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51" name="Google Shape;5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58" name="Google Shape;5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doflife.date/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jangoproject.com/download/#supported-version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dev/faq/install/#what-python-version-can-i-use-with-djang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title"/>
          </p:nvPr>
        </p:nvSpPr>
        <p:spPr>
          <a:xfrm>
            <a:off x="3246324" y="1706351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/>
              <a:t>DJANGO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/>
              <a:t>Reunión 8</a:t>
            </a:r>
            <a:endParaRPr/>
          </a:p>
        </p:txBody>
      </p:sp>
      <p:sp>
        <p:nvSpPr>
          <p:cNvPr id="72" name="Google Shape;72;p1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Python – Módulos y Paquetes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Instalando Django</a:t>
            </a:r>
            <a:endParaRPr/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581" y="1677691"/>
            <a:ext cx="5099797" cy="131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0" descr="Logo, 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5696" y="2902233"/>
            <a:ext cx="1550109" cy="155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 descr="Logo, 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94512" y="756376"/>
            <a:ext cx="792476" cy="7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08915D-2EA6-DC14-4733-8EC53A18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54" y="1611470"/>
            <a:ext cx="5944430" cy="228631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308E718-2FEC-E6CB-8B1C-B36B208D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909" y="1107211"/>
            <a:ext cx="3483032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ui-monospace"/>
              </a:rPr>
              <a:t>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ui-monospace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venv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ui-monospace"/>
              </a:rPr>
              <a:t>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virtual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056919-87B3-3FDE-A76C-ED0A89E4E10E}"/>
              </a:ext>
            </a:extLst>
          </p:cNvPr>
          <p:cNvCxnSpPr>
            <a:cxnSpLocks/>
          </p:cNvCxnSpPr>
          <p:nvPr/>
        </p:nvCxnSpPr>
        <p:spPr>
          <a:xfrm>
            <a:off x="1920240" y="1107211"/>
            <a:ext cx="39901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C35376-84E4-C90C-6170-6540C5B854F8}"/>
              </a:ext>
            </a:extLst>
          </p:cNvPr>
          <p:cNvSpPr txBox="1"/>
          <p:nvPr/>
        </p:nvSpPr>
        <p:spPr>
          <a:xfrm>
            <a:off x="382385" y="781396"/>
            <a:ext cx="170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Versión de </a:t>
            </a:r>
            <a:r>
              <a:rPr lang="es-AR" dirty="0" err="1"/>
              <a:t>python</a:t>
            </a:r>
            <a:r>
              <a:rPr lang="es-AR" dirty="0"/>
              <a:t> para él entorno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17DCD9-80EF-C93C-7136-B4A8F8C8D123}"/>
              </a:ext>
            </a:extLst>
          </p:cNvPr>
          <p:cNvCxnSpPr/>
          <p:nvPr/>
        </p:nvCxnSpPr>
        <p:spPr>
          <a:xfrm flipV="1">
            <a:off x="4572000" y="781396"/>
            <a:ext cx="540327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D6265-F675-BC37-14A9-5E4B71DE0500}"/>
              </a:ext>
            </a:extLst>
          </p:cNvPr>
          <p:cNvSpPr txBox="1"/>
          <p:nvPr/>
        </p:nvSpPr>
        <p:spPr>
          <a:xfrm>
            <a:off x="5112327" y="616554"/>
            <a:ext cx="205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Ubicación del entorno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0DB3EE9-5535-CF98-8862-37FBE04C6C5C}"/>
              </a:ext>
            </a:extLst>
          </p:cNvPr>
          <p:cNvSpPr/>
          <p:nvPr/>
        </p:nvSpPr>
        <p:spPr>
          <a:xfrm>
            <a:off x="1188512" y="1512915"/>
            <a:ext cx="120534" cy="2610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CB1BE-68E6-1DAC-912D-39051D8BC325}"/>
              </a:ext>
            </a:extLst>
          </p:cNvPr>
          <p:cNvSpPr txBox="1"/>
          <p:nvPr/>
        </p:nvSpPr>
        <p:spPr>
          <a:xfrm>
            <a:off x="751098" y="1940882"/>
            <a:ext cx="400110" cy="16274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AR" dirty="0"/>
              <a:t>Activar un entorno</a:t>
            </a:r>
          </a:p>
        </p:txBody>
      </p:sp>
    </p:spTree>
    <p:extLst>
      <p:ext uri="{BB962C8B-B14F-4D97-AF65-F5344CB8AC3E}">
        <p14:creationId xmlns:p14="http://schemas.microsoft.com/office/powerpoint/2010/main" val="121056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Versión de Python</a:t>
            </a:r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2963917" y="4661485"/>
            <a:ext cx="26065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lang="es-AR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| endoflife.date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4640" y="965299"/>
            <a:ext cx="6377401" cy="369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Versión de Django</a:t>
            </a:r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227" y="1147456"/>
            <a:ext cx="6574952" cy="306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/>
        </p:nvSpPr>
        <p:spPr>
          <a:xfrm>
            <a:off x="809297" y="4215253"/>
            <a:ext cx="44458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lang="es-AR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Django | Django (djangoproject.com)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Django + Python</a:t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903889" y="4038699"/>
            <a:ext cx="63482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lang="es-AR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FAQ: Installation | Django documentation | Django (djangoproject.com)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3889" y="1229017"/>
            <a:ext cx="6348248" cy="2726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462330" y="75990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/>
              <a:t>No te olvides de completar la asistencia y consultar dudas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-AR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-AR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 sz="3200"/>
              <a:t>TODO EN EL AULA VIRTUAL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Les damos la bienvenida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2072697" y="1118313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Reunión 07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 idx="2"/>
          </p:nvPr>
        </p:nvSpPr>
        <p:spPr>
          <a:xfrm>
            <a:off x="5590614" y="1118313"/>
            <a:ext cx="987178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Reunión 08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title" idx="4"/>
          </p:nvPr>
        </p:nvSpPr>
        <p:spPr>
          <a:xfrm>
            <a:off x="1419597" y="2142014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b="1"/>
              <a:t>Python – Integración de contenidos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AR"/>
              <a:t>Resolución de ejercicios en equipos. 	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4885253" y="2142014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– Módulos y Paquetes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s-AR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s-AR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venv</a:t>
            </a: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s-AR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Pypi</a:t>
            </a:r>
            <a:endParaRPr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s-AR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setuptools</a:t>
            </a: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s-AR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Ambiente django</a:t>
            </a: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/>
          <p:nvPr/>
        </p:nvSpPr>
        <p:spPr>
          <a:xfrm>
            <a:off x="1192528" y="1318443"/>
            <a:ext cx="1948703" cy="7350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5766101" y="1275351"/>
            <a:ext cx="1948703" cy="779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Paquete</a:t>
            </a:r>
            <a:endParaRPr/>
          </a:p>
        </p:txBody>
      </p:sp>
      <p:cxnSp>
        <p:nvCxnSpPr>
          <p:cNvPr id="93" name="Google Shape;93;p4"/>
          <p:cNvCxnSpPr/>
          <p:nvPr/>
        </p:nvCxnSpPr>
        <p:spPr>
          <a:xfrm>
            <a:off x="3603812" y="2322791"/>
            <a:ext cx="1646705" cy="0"/>
          </a:xfrm>
          <a:prstGeom prst="straightConnector1">
            <a:avLst/>
          </a:prstGeom>
          <a:noFill/>
          <a:ln w="190500" cap="flat" cmpd="dbl">
            <a:solidFill>
              <a:srgbClr val="3B7FF2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94" name="Google Shape;94;p4"/>
          <p:cNvSpPr txBox="1"/>
          <p:nvPr/>
        </p:nvSpPr>
        <p:spPr>
          <a:xfrm>
            <a:off x="914401" y="2322791"/>
            <a:ext cx="2408367" cy="95406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87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 dirty="0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Fichero conteniendo definiciones y declaraciones de Python.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5627035" y="2322791"/>
            <a:ext cx="2786231" cy="116955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87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 dirty="0">
                <a:solidFill>
                  <a:srgbClr val="22222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Forma de estructurar el espacio de nombres de módulos de Python usando «nombres de módulo con puntos»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Librería estandar de Python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535" y="1187386"/>
            <a:ext cx="8335538" cy="30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90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¿Qué es Pip?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550375" y="1053997"/>
            <a:ext cx="8112842" cy="141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 Medium"/>
              <a:buNone/>
            </a:pPr>
            <a:r>
              <a:rPr lang="es-AR" sz="17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</a:t>
            </a:r>
            <a:r>
              <a:rPr lang="es-AR" sz="1700" b="1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</a:t>
            </a:r>
            <a:r>
              <a:rPr lang="es-AR" sz="17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ackage </a:t>
            </a:r>
            <a:r>
              <a:rPr lang="es-AR" sz="1700" b="1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lang="es-AR" sz="17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nstaller for </a:t>
            </a:r>
            <a:r>
              <a:rPr lang="es-AR" sz="1700" b="1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</a:t>
            </a:r>
            <a:r>
              <a:rPr lang="es-AR" sz="17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ython es un sistema de gestión de paquetes sencillo utilizado para la instalación y administración de paquetes que pueden ser encontrados en el </a:t>
            </a:r>
            <a:r>
              <a:rPr lang="es-AR" sz="1700" b="1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Package Index (Pypi)</a:t>
            </a:r>
            <a:endParaRPr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74" y="2327132"/>
            <a:ext cx="2438740" cy="176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278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Paquetes propios en Python</a:t>
            </a:r>
            <a:endParaRPr/>
          </a:p>
        </p:txBody>
      </p:sp>
      <p:pic>
        <p:nvPicPr>
          <p:cNvPr id="114" name="Google Shape;114;p7" descr="Logo,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6782" y="2474507"/>
            <a:ext cx="792476" cy="7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Estructura de un paquete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4896" y="1118759"/>
            <a:ext cx="4484087" cy="32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5301" y="1140311"/>
            <a:ext cx="4407253" cy="206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Distribución de paquete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05" y="991530"/>
            <a:ext cx="4577374" cy="35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/>
          <p:nvPr/>
        </p:nvSpPr>
        <p:spPr>
          <a:xfrm>
            <a:off x="91446" y="948502"/>
            <a:ext cx="1350079" cy="622115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9"/>
          <p:cNvCxnSpPr/>
          <p:nvPr/>
        </p:nvCxnSpPr>
        <p:spPr>
          <a:xfrm>
            <a:off x="1506066" y="1259559"/>
            <a:ext cx="2958358" cy="128177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30" name="Google Shape;13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7977" y="3765031"/>
            <a:ext cx="2695951" cy="4763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9"/>
          <p:cNvCxnSpPr/>
          <p:nvPr/>
        </p:nvCxnSpPr>
        <p:spPr>
          <a:xfrm>
            <a:off x="6615953" y="3300768"/>
            <a:ext cx="0" cy="378346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415</Words>
  <Application>Microsoft Office PowerPoint</Application>
  <PresentationFormat>On-screen Show (16:9)</PresentationFormat>
  <Paragraphs>56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Montserrat</vt:lpstr>
      <vt:lpstr>ui-monospace</vt:lpstr>
      <vt:lpstr>Merriweather Sans</vt:lpstr>
      <vt:lpstr>Arial</vt:lpstr>
      <vt:lpstr>Montserrat SemiBold</vt:lpstr>
      <vt:lpstr>Montserrat Medium</vt:lpstr>
      <vt:lpstr>Simple Light</vt:lpstr>
      <vt:lpstr>DJANGO Reunión 8</vt:lpstr>
      <vt:lpstr>Les damos la bienvenida</vt:lpstr>
      <vt:lpstr>Reunión 07</vt:lpstr>
      <vt:lpstr>PowerPoint Presentation</vt:lpstr>
      <vt:lpstr>Librería estandar de Python</vt:lpstr>
      <vt:lpstr>¿Qué es Pip?</vt:lpstr>
      <vt:lpstr>Paquetes propios en Python</vt:lpstr>
      <vt:lpstr>Estructura de un paquete</vt:lpstr>
      <vt:lpstr>Distribución de paquete</vt:lpstr>
      <vt:lpstr>Instalando Django</vt:lpstr>
      <vt:lpstr>PowerPoint Presentation</vt:lpstr>
      <vt:lpstr>Versión de Python</vt:lpstr>
      <vt:lpstr>Versión de Django</vt:lpstr>
      <vt:lpstr>Django + Python</vt:lpstr>
      <vt:lpstr>No te olvides de completar la asistencia y consultar dudas</vt:lpstr>
      <vt:lpstr>Recordá:  Revisar la Cartelera de Novedades. Hacer tus consultas en el Foro.  TODO EN EL AULA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Reunión 8</dc:title>
  <cp:lastModifiedBy>Alejandro Hunt</cp:lastModifiedBy>
  <cp:revision>3</cp:revision>
  <dcterms:modified xsi:type="dcterms:W3CDTF">2023-08-25T18:06:12Z</dcterms:modified>
</cp:coreProperties>
</file>