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6/8/2018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idshealth.org/es/parents/labtest4-esp.html" TargetMode="External"/><Relationship Id="rId2" Type="http://schemas.openxmlformats.org/officeDocument/2006/relationships/hyperlink" Target="https://www.cancer.gov/espanol/publicaciones/diccionario/def/analisis-bioquimico-de-la-sang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st.github.com/2624789/d42aaa12bf3a363563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/>
          <a:srcRect l="5796" r="16784"/>
          <a:stretch>
            <a:fillRect/>
          </a:stretch>
        </p:blipFill>
        <p:spPr bwMode="auto">
          <a:xfrm>
            <a:off x="0" y="0"/>
            <a:ext cx="9144000" cy="530120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3140968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Diagnóstico de una muestra de sangre en el laboratorio</a:t>
            </a:r>
            <a:endParaRPr lang="es-CO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5757688"/>
            <a:ext cx="7772400" cy="1199704"/>
          </a:xfrm>
        </p:spPr>
        <p:txBody>
          <a:bodyPr/>
          <a:lstStyle/>
          <a:p>
            <a:r>
              <a:rPr lang="es-CO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Alejandra Pérez G.</a:t>
            </a:r>
          </a:p>
          <a:p>
            <a:r>
              <a:rPr lang="es-CO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Mauricio Toro V.</a:t>
            </a:r>
            <a:endParaRPr lang="es-CO" dirty="0"/>
          </a:p>
        </p:txBody>
      </p:sp>
      <p:pic>
        <p:nvPicPr>
          <p:cNvPr id="5" name="Picture 2" descr="D:\INFORMATICA\proyecto inf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97486"/>
            <a:ext cx="3059832" cy="1560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 smtClean="0"/>
              <a:t>Analizar una muestra de sangre.</a:t>
            </a:r>
          </a:p>
          <a:p>
            <a:r>
              <a:rPr lang="es-CO" sz="2400" dirty="0" smtClean="0"/>
              <a:t>Realizar un sistema para hacer el análisis.</a:t>
            </a:r>
          </a:p>
          <a:p>
            <a:r>
              <a:rPr lang="es-CO" sz="2400" dirty="0" smtClean="0"/>
              <a:t>Dar un diagnóstico.</a:t>
            </a:r>
          </a:p>
          <a:p>
            <a:pPr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Problema - </a:t>
            </a:r>
            <a:r>
              <a:rPr lang="es-CO" sz="3600" dirty="0" smtClean="0"/>
              <a:t>Solución</a:t>
            </a:r>
            <a:endParaRPr lang="es-CO" sz="3600" dirty="0"/>
          </a:p>
        </p:txBody>
      </p:sp>
      <p:pic>
        <p:nvPicPr>
          <p:cNvPr id="5" name="Picture 2" descr="D:\INFORMATICA\proyecto info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"/>
            <a:ext cx="3059832" cy="1560514"/>
          </a:xfrm>
          <a:prstGeom prst="rect">
            <a:avLst/>
          </a:prstGeom>
          <a:noFill/>
        </p:spPr>
      </p:pic>
      <p:pic>
        <p:nvPicPr>
          <p:cNvPr id="7" name="6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84984"/>
            <a:ext cx="3667125" cy="2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420888"/>
            <a:ext cx="3312368" cy="42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CO" i="1" dirty="0" smtClean="0"/>
              <a:t>Análisis de sangre</a:t>
            </a:r>
          </a:p>
          <a:p>
            <a:pPr>
              <a:buFont typeface="Wingdings" pitchFamily="2" charset="2"/>
              <a:buChar char="Ø"/>
            </a:pPr>
            <a:r>
              <a:rPr lang="es-CO" i="1" dirty="0" smtClean="0"/>
              <a:t>Hemograma: </a:t>
            </a:r>
          </a:p>
          <a:p>
            <a:pPr>
              <a:buNone/>
            </a:pPr>
            <a:r>
              <a:rPr lang="es-CO" dirty="0" smtClean="0"/>
              <a:t>	</a:t>
            </a:r>
            <a:r>
              <a:rPr lang="es-CO" sz="2400" dirty="0" smtClean="0"/>
              <a:t>Es un análisis de sangre que ayuda al médico a conocer la cantidad total de varios tipos distintos de células sanguíneas. </a:t>
            </a:r>
          </a:p>
          <a:p>
            <a:pPr>
              <a:buFont typeface="Wingdings" pitchFamily="2" charset="2"/>
              <a:buChar char="Ø"/>
            </a:pPr>
            <a:r>
              <a:rPr lang="es-CO" i="1" dirty="0" smtClean="0"/>
              <a:t>Análisis bioquímico: </a:t>
            </a:r>
          </a:p>
          <a:p>
            <a:pPr>
              <a:buNone/>
            </a:pPr>
            <a:r>
              <a:rPr lang="es-CO" dirty="0" smtClean="0"/>
              <a:t>	</a:t>
            </a:r>
            <a:r>
              <a:rPr lang="es-CO" sz="2400" dirty="0" smtClean="0"/>
              <a:t>Mide la cantidad de ciertas sustancias en el cuerpo. Los análisis bioquímicos de la sangre proporcionan información importante sobre si los riñones, el hígado y otros órganos </a:t>
            </a:r>
            <a:endParaRPr lang="es-CO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Definiciones.</a:t>
            </a:r>
            <a:endParaRPr lang="es-CO" dirty="0"/>
          </a:p>
        </p:txBody>
      </p:sp>
      <p:pic>
        <p:nvPicPr>
          <p:cNvPr id="14338" name="Picture 2" descr="D:\INFORMATICA\proyecto info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0"/>
            <a:ext cx="3203848" cy="1633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Código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Importar librerías</a:t>
            </a:r>
          </a:p>
          <a:p>
            <a:r>
              <a:rPr lang="es-CO" dirty="0" smtClean="0"/>
              <a:t>Clases</a:t>
            </a:r>
          </a:p>
          <a:p>
            <a:pPr marL="624078" indent="-514350">
              <a:buNone/>
            </a:pPr>
            <a:r>
              <a:rPr lang="es-CO" dirty="0" smtClean="0"/>
              <a:t>		Sistema</a:t>
            </a:r>
          </a:p>
          <a:p>
            <a:pPr marL="624078" indent="-514350">
              <a:buNone/>
            </a:pPr>
            <a:r>
              <a:rPr lang="es-CO" dirty="0" smtClean="0"/>
              <a:t>		Opciones</a:t>
            </a:r>
          </a:p>
          <a:p>
            <a:pPr marL="624078" indent="-514350">
              <a:buNone/>
            </a:pPr>
            <a:r>
              <a:rPr lang="es-CO" dirty="0" smtClean="0"/>
              <a:t>		</a:t>
            </a:r>
            <a:r>
              <a:rPr lang="es-CO" dirty="0" err="1" smtClean="0"/>
              <a:t>opHemograma</a:t>
            </a:r>
            <a:endParaRPr lang="es-CO" dirty="0" smtClean="0"/>
          </a:p>
          <a:p>
            <a:pPr marL="624078" indent="-514350">
              <a:buNone/>
            </a:pPr>
            <a:r>
              <a:rPr lang="es-CO" dirty="0" smtClean="0"/>
              <a:t>		</a:t>
            </a:r>
            <a:r>
              <a:rPr lang="es-CO" dirty="0" err="1" smtClean="0"/>
              <a:t>opBioquimica</a:t>
            </a:r>
            <a:endParaRPr lang="es-CO" dirty="0" smtClean="0"/>
          </a:p>
          <a:p>
            <a:r>
              <a:rPr lang="es-CO" dirty="0" smtClean="0"/>
              <a:t>Correos</a:t>
            </a:r>
          </a:p>
          <a:p>
            <a:pPr marL="624078" indent="-514350">
              <a:buNone/>
            </a:pPr>
            <a:r>
              <a:rPr lang="es-CO" dirty="0" smtClean="0"/>
              <a:t>		</a:t>
            </a:r>
          </a:p>
          <a:p>
            <a:pPr marL="624078" indent="-514350">
              <a:buNone/>
            </a:pPr>
            <a:endParaRPr lang="es-CO" dirty="0" smtClean="0"/>
          </a:p>
          <a:p>
            <a:pPr marL="624078" indent="-514350">
              <a:buNone/>
            </a:pPr>
            <a:endParaRPr lang="es-CO" dirty="0" smtClean="0"/>
          </a:p>
          <a:p>
            <a:endParaRPr lang="es-CO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 t="36195"/>
          <a:stretch>
            <a:fillRect/>
          </a:stretch>
        </p:blipFill>
        <p:spPr bwMode="auto">
          <a:xfrm>
            <a:off x="4283968" y="404664"/>
            <a:ext cx="42291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 r="28378"/>
          <a:stretch>
            <a:fillRect/>
          </a:stretch>
        </p:blipFill>
        <p:spPr bwMode="auto">
          <a:xfrm>
            <a:off x="4247456" y="2924944"/>
            <a:ext cx="478904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es-CO" sz="2400" dirty="0" smtClean="0">
                <a:hlinkClick r:id="rId2"/>
              </a:rPr>
              <a:t>https://www.cancer.gov/espanol/publicaciones/diccionario/def/analisis-bioquimico-de-la-sangre</a:t>
            </a:r>
            <a:endParaRPr lang="es-CO" sz="2400" dirty="0" smtClean="0"/>
          </a:p>
          <a:p>
            <a:r>
              <a:rPr lang="es-CO" sz="2400" dirty="0" smtClean="0">
                <a:hlinkClick r:id="rId3"/>
              </a:rPr>
              <a:t>https://kidshealth.org/es/parents/labtest4-esp.html</a:t>
            </a:r>
            <a:endParaRPr lang="es-CO" sz="2400" dirty="0" smtClean="0"/>
          </a:p>
          <a:p>
            <a:r>
              <a:rPr lang="es-CO" sz="2400" dirty="0" smtClean="0">
                <a:hlinkClick r:id="rId4"/>
              </a:rPr>
              <a:t>https://gist.github.com/2624789/d42aaa12bf3a36356342</a:t>
            </a:r>
            <a:endParaRPr lang="es-CO" sz="2400" dirty="0" smtClean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pic>
        <p:nvPicPr>
          <p:cNvPr id="4" name="Picture 2" descr="D:\INFORMATICA\proyecto info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"/>
            <a:ext cx="3059832" cy="1560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180</TotalTime>
  <Words>59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Concourse</vt:lpstr>
      <vt:lpstr>Diagnóstico de una muestra de sangre en el laboratorio</vt:lpstr>
      <vt:lpstr>Problema - Solución</vt:lpstr>
      <vt:lpstr>Definiciones.</vt:lpstr>
      <vt:lpstr>Código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Diagnóstico de una muestra de sangre en el laboratorio</dc:title>
  <dc:creator>Esteban Cadavid</dc:creator>
  <cp:lastModifiedBy>Esteban Cadavid</cp:lastModifiedBy>
  <cp:revision>14</cp:revision>
  <dcterms:created xsi:type="dcterms:W3CDTF">2018-06-08T00:14:04Z</dcterms:created>
  <dcterms:modified xsi:type="dcterms:W3CDTF">2018-06-08T15:18:09Z</dcterms:modified>
</cp:coreProperties>
</file>