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77BA1B-52CF-485A-AD24-3AC320320A4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28AFD6-5128-41AB-AAC2-BA1D25160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TEXT ANALYTICS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INSIGHTS FROM TWITTER</a:t>
            </a:r>
          </a:p>
          <a:p>
            <a:endParaRPr lang="en-US" dirty="0"/>
          </a:p>
        </p:txBody>
      </p:sp>
      <p:pic>
        <p:nvPicPr>
          <p:cNvPr id="1026" name="Picture 2" descr="Résultat de recherche d'images pour &quot;TWITTER&quot;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58" y="4485067"/>
            <a:ext cx="606558" cy="4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YOU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Find the common words  that people are posting in their twitters: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Frequency of most used words.</a:t>
            </a:r>
          </a:p>
          <a:p>
            <a:pPr lvl="1"/>
            <a:r>
              <a:rPr lang="en-US" dirty="0" err="1" smtClean="0"/>
              <a:t>WordCloud</a:t>
            </a:r>
            <a:r>
              <a:rPr lang="en-US" dirty="0" smtClean="0"/>
              <a:t> with the common words.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b="1" dirty="0" smtClean="0"/>
              <a:t>Basic sentimental analysis: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sz="1800" dirty="0" smtClean="0"/>
              <a:t>Their twitters </a:t>
            </a:r>
            <a:r>
              <a:rPr lang="en-US" sz="1800" dirty="0"/>
              <a:t>are positive, negative</a:t>
            </a:r>
            <a:r>
              <a:rPr lang="en-US" sz="1800" dirty="0" smtClean="0"/>
              <a:t>?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 smtClean="0"/>
              <a:t>Descriptive Analysis twitters: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time of the day </a:t>
            </a:r>
            <a:r>
              <a:rPr lang="en-US" dirty="0" smtClean="0"/>
              <a:t>are people </a:t>
            </a:r>
            <a:r>
              <a:rPr lang="en-US" dirty="0"/>
              <a:t>posting most?</a:t>
            </a:r>
          </a:p>
          <a:p>
            <a:pPr lvl="1"/>
            <a:r>
              <a:rPr lang="en-US" dirty="0"/>
              <a:t>How many tweets per hour?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IT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err="1" smtClean="0"/>
              <a:t>Jupyter</a:t>
            </a:r>
            <a:r>
              <a:rPr lang="en-US" dirty="0" smtClean="0"/>
              <a:t> file, call the following functions:</a:t>
            </a:r>
            <a:endParaRPr lang="en-US" dirty="0"/>
          </a:p>
          <a:p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sz="1700" dirty="0" err="1"/>
              <a:t>get_tweets</a:t>
            </a:r>
            <a:r>
              <a:rPr lang="en-US" sz="1700" dirty="0"/>
              <a:t>(keyword, </a:t>
            </a:r>
            <a:r>
              <a:rPr lang="en-US" sz="1700" dirty="0" err="1"/>
              <a:t>dateSince</a:t>
            </a:r>
            <a:r>
              <a:rPr lang="en-US" sz="17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700" dirty="0" err="1"/>
              <a:t>cleaning_data</a:t>
            </a:r>
            <a:r>
              <a:rPr lang="en-US" sz="1700" dirty="0"/>
              <a:t>(</a:t>
            </a:r>
            <a:r>
              <a:rPr lang="en-US" sz="1700" dirty="0" err="1"/>
              <a:t>df,stopWords</a:t>
            </a:r>
            <a:r>
              <a:rPr lang="en-US" sz="17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700" dirty="0" err="1"/>
              <a:t>common_words</a:t>
            </a:r>
            <a:r>
              <a:rPr lang="en-US" sz="1700" dirty="0"/>
              <a:t>(</a:t>
            </a:r>
            <a:r>
              <a:rPr lang="en-US" sz="1700" dirty="0" err="1"/>
              <a:t>df</a:t>
            </a:r>
            <a:r>
              <a:rPr lang="en-US" sz="17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700" dirty="0" err="1"/>
              <a:t>wordCloud</a:t>
            </a:r>
            <a:r>
              <a:rPr lang="en-US" sz="1700" dirty="0"/>
              <a:t>(</a:t>
            </a:r>
            <a:r>
              <a:rPr lang="en-US" sz="1700" dirty="0" err="1"/>
              <a:t>df,stopWords</a:t>
            </a:r>
            <a:r>
              <a:rPr lang="en-US" sz="17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700" dirty="0" err="1"/>
              <a:t>sentimentalAnalysis</a:t>
            </a:r>
            <a:r>
              <a:rPr lang="en-US" sz="1700" dirty="0"/>
              <a:t>(</a:t>
            </a:r>
            <a:r>
              <a:rPr lang="en-US" sz="1700" dirty="0" err="1"/>
              <a:t>df</a:t>
            </a:r>
            <a:r>
              <a:rPr lang="en-US" sz="17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sz="1700" dirty="0" err="1"/>
              <a:t>timeTweets</a:t>
            </a:r>
            <a:r>
              <a:rPr lang="en-US" sz="1700" dirty="0"/>
              <a:t>(</a:t>
            </a:r>
            <a:r>
              <a:rPr lang="en-US" sz="1700" dirty="0" err="1"/>
              <a:t>df</a:t>
            </a:r>
            <a:r>
              <a:rPr lang="en-US" sz="1700" dirty="0" smtClean="0"/>
              <a:t>)</a:t>
            </a:r>
            <a:endParaRPr lang="en-US" sz="1700" dirty="0"/>
          </a:p>
          <a:p>
            <a:pPr lvl="1">
              <a:lnSpc>
                <a:spcPct val="70000"/>
              </a:lnSpc>
            </a:pP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APPLICATION: COCA COLA COMPANY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2" y="2093508"/>
            <a:ext cx="3703641" cy="32006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2" y="2658806"/>
            <a:ext cx="8817104" cy="60203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2" y="3542524"/>
            <a:ext cx="2446232" cy="32006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2" y="4202586"/>
            <a:ext cx="3459780" cy="41913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74" y="4961716"/>
            <a:ext cx="2842506" cy="35817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62" y="5744449"/>
            <a:ext cx="2080440" cy="350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" y="1976543"/>
            <a:ext cx="221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Collecting tweets in a data frame call coca_cola</a:t>
            </a:r>
            <a:endParaRPr lang="en-US" sz="12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" y="2821322"/>
            <a:ext cx="221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Defining additional </a:t>
            </a:r>
            <a:r>
              <a:rPr lang="en-US" sz="1200" b="1" dirty="0" err="1" smtClean="0">
                <a:latin typeface="+mj-lt"/>
              </a:rPr>
              <a:t>stopwords</a:t>
            </a:r>
            <a:endParaRPr lang="en-US" sz="1200" b="1" dirty="0" smtClean="0">
              <a:latin typeface="+mj-lt"/>
            </a:endParaRPr>
          </a:p>
          <a:p>
            <a:pPr algn="ctr"/>
            <a:r>
              <a:rPr lang="en-US" sz="1200" b="1" dirty="0" smtClean="0">
                <a:latin typeface="+mj-lt"/>
              </a:rPr>
              <a:t>And cleaning data</a:t>
            </a:r>
            <a:endParaRPr lang="en-US" sz="12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98" y="3542524"/>
            <a:ext cx="221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Calling function </a:t>
            </a:r>
            <a:r>
              <a:rPr lang="en-US" sz="1200" b="1" dirty="0" err="1" smtClean="0">
                <a:latin typeface="+mj-lt"/>
              </a:rPr>
              <a:t>common_words</a:t>
            </a:r>
            <a:endParaRPr lang="en-US" sz="12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897" y="4273654"/>
            <a:ext cx="221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Calling function </a:t>
            </a:r>
            <a:r>
              <a:rPr lang="en-US" sz="1200" b="1" dirty="0" err="1" smtClean="0">
                <a:latin typeface="+mj-lt"/>
              </a:rPr>
              <a:t>wordCloud</a:t>
            </a:r>
            <a:endParaRPr lang="en-US" sz="12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" y="4961716"/>
            <a:ext cx="221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Calling function </a:t>
            </a:r>
            <a:r>
              <a:rPr lang="en-US" sz="1200" b="1" dirty="0" err="1" smtClean="0">
                <a:latin typeface="+mj-lt"/>
              </a:rPr>
              <a:t>sentimentalAnalysis</a:t>
            </a:r>
            <a:endParaRPr lang="en-US" sz="12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79" y="5762137"/>
            <a:ext cx="221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Calling function </a:t>
            </a:r>
            <a:r>
              <a:rPr lang="en-US" sz="1200" b="1" dirty="0" err="1" smtClean="0">
                <a:latin typeface="+mj-lt"/>
              </a:rPr>
              <a:t>timeTweets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2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WORDS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" y="2292927"/>
            <a:ext cx="6035563" cy="342167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50" y="2292927"/>
            <a:ext cx="1577477" cy="2933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9822" y="5452994"/>
            <a:ext cx="176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The Top 10 words find on the tweets.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529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WORD CLOUD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94" y="1919489"/>
            <a:ext cx="7978551" cy="40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SENTIMENTAL ANALYSIS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66" y="2021281"/>
            <a:ext cx="4454715" cy="320246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4" y="1873985"/>
            <a:ext cx="3252651" cy="218779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60" y="4102004"/>
            <a:ext cx="3097885" cy="2128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315" y="5622418"/>
            <a:ext cx="553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Overall Sentiment:</a:t>
            </a:r>
            <a:r>
              <a:rPr lang="en-US" sz="1200" dirty="0" smtClean="0">
                <a:latin typeface="+mj-lt"/>
              </a:rPr>
              <a:t> If the values are more concentrated in the right side than the left side, the tweets have more positive sentiments than negative sentiments.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9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HOUR TIME </a:t>
            </a:r>
            <a:endParaRPr lang="en-US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0" y="2425119"/>
            <a:ext cx="4545849" cy="3105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7969" y="3636249"/>
            <a:ext cx="246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In this case, the tweets are posted mainly  after 3 pm in the afternoon.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8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Price Stock Coca Cola</a:t>
            </a:r>
            <a:endParaRPr lang="en-US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809" y="2526263"/>
            <a:ext cx="609652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985</TotalTime>
  <Words>192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TEXT ANALYTICS</vt:lpstr>
      <vt:lpstr>WHAT CAN YOU DO?</vt:lpstr>
      <vt:lpstr>HOW DOES IT WORK?</vt:lpstr>
      <vt:lpstr>APPLICATION: COCA COLA COMPANY</vt:lpstr>
      <vt:lpstr>COMMON WORDS</vt:lpstr>
      <vt:lpstr>WORD CLOUD</vt:lpstr>
      <vt:lpstr>SENTIMENTAL ANALYSIS</vt:lpstr>
      <vt:lpstr>HOUR TIME </vt:lpstr>
      <vt:lpstr>Price Stock Coca Cola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Zambrano Llano Alejandra</dc:creator>
  <cp:lastModifiedBy>Zambrano Llano Alejandra</cp:lastModifiedBy>
  <cp:revision>20</cp:revision>
  <dcterms:created xsi:type="dcterms:W3CDTF">2019-12-19T22:27:36Z</dcterms:created>
  <dcterms:modified xsi:type="dcterms:W3CDTF">2020-04-15T17:54:52Z</dcterms:modified>
</cp:coreProperties>
</file>