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55E8-E354-47CD-B389-26B568E47153}" type="datetimeFigureOut">
              <a:rPr lang="es-GT" smtClean="0"/>
              <a:t>07/05/2019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8C81-F349-4463-83FC-A67C7501ED5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3567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55E8-E354-47CD-B389-26B568E47153}" type="datetimeFigureOut">
              <a:rPr lang="es-GT" smtClean="0"/>
              <a:t>07/05/2019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8C81-F349-4463-83FC-A67C7501ED5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8957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A3655E8-E354-47CD-B389-26B568E47153}" type="datetimeFigureOut">
              <a:rPr lang="es-GT" smtClean="0"/>
              <a:t>07/05/2019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EF28C81-F349-4463-83FC-A67C7501ED5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3959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55E8-E354-47CD-B389-26B568E47153}" type="datetimeFigureOut">
              <a:rPr lang="es-GT" smtClean="0"/>
              <a:t>07/05/2019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8C81-F349-4463-83FC-A67C7501ED5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1461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3655E8-E354-47CD-B389-26B568E47153}" type="datetimeFigureOut">
              <a:rPr lang="es-GT" smtClean="0"/>
              <a:t>07/05/2019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F28C81-F349-4463-83FC-A67C7501ED5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6270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55E8-E354-47CD-B389-26B568E47153}" type="datetimeFigureOut">
              <a:rPr lang="es-GT" smtClean="0"/>
              <a:t>07/05/2019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8C81-F349-4463-83FC-A67C7501ED5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9416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55E8-E354-47CD-B389-26B568E47153}" type="datetimeFigureOut">
              <a:rPr lang="es-GT" smtClean="0"/>
              <a:t>07/05/2019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8C81-F349-4463-83FC-A67C7501ED5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5672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55E8-E354-47CD-B389-26B568E47153}" type="datetimeFigureOut">
              <a:rPr lang="es-GT" smtClean="0"/>
              <a:t>07/05/2019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8C81-F349-4463-83FC-A67C7501ED5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6853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55E8-E354-47CD-B389-26B568E47153}" type="datetimeFigureOut">
              <a:rPr lang="es-GT" smtClean="0"/>
              <a:t>07/05/2019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8C81-F349-4463-83FC-A67C7501ED5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7048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55E8-E354-47CD-B389-26B568E47153}" type="datetimeFigureOut">
              <a:rPr lang="es-GT" smtClean="0"/>
              <a:t>07/05/2019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8C81-F349-4463-83FC-A67C7501ED5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256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55E8-E354-47CD-B389-26B568E47153}" type="datetimeFigureOut">
              <a:rPr lang="es-GT" smtClean="0"/>
              <a:t>07/05/2019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8C81-F349-4463-83FC-A67C7501ED5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9375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A3655E8-E354-47CD-B389-26B568E47153}" type="datetimeFigureOut">
              <a:rPr lang="es-GT" smtClean="0"/>
              <a:t>07/05/2019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EF28C81-F349-4463-83FC-A67C7501ED5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61113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C67564D6-576C-45C9-B7EA-F7701B149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099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79705E6-03A4-4DCE-B68D-E52717585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720950"/>
            <a:ext cx="3374654" cy="3374654"/>
          </a:xfrm>
          <a:prstGeom prst="rect">
            <a:avLst/>
          </a:prstGeom>
        </p:spPr>
      </p:pic>
      <p:sp>
        <p:nvSpPr>
          <p:cNvPr id="10" name="Rectangle 12">
            <a:extLst>
              <a:ext uri="{FF2B5EF4-FFF2-40B4-BE49-F238E27FC236}">
                <a16:creationId xmlns:a16="http://schemas.microsoft.com/office/drawing/2014/main" id="{F9060CEE-D73E-44ED-A407-C828C9E4D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0"/>
            <a:ext cx="756100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AF0B544C-FD6C-42D8-B6B7-DDF7E60D0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2059012"/>
            <a:ext cx="7561006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1EC2CF-E516-45F5-8802-4EB45D695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3246" y="2194560"/>
            <a:ext cx="6905666" cy="1739347"/>
          </a:xfrm>
        </p:spPr>
        <p:txBody>
          <a:bodyPr>
            <a:normAutofit/>
          </a:bodyPr>
          <a:lstStyle/>
          <a:p>
            <a:r>
              <a:rPr lang="es-GT" sz="5600">
                <a:solidFill>
                  <a:schemeClr val="tx2"/>
                </a:solidFill>
              </a:rPr>
              <a:t> search and Sort algorithms</a:t>
            </a:r>
          </a:p>
        </p:txBody>
      </p:sp>
    </p:spTree>
    <p:extLst>
      <p:ext uri="{BB962C8B-B14F-4D97-AF65-F5344CB8AC3E}">
        <p14:creationId xmlns:p14="http://schemas.microsoft.com/office/powerpoint/2010/main" val="551295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FC462-805F-4092-937F-39192E17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BINARY </a:t>
            </a:r>
            <a:r>
              <a:rPr lang="es-GT" dirty="0" err="1"/>
              <a:t>SEArCH</a:t>
            </a:r>
            <a:r>
              <a:rPr lang="es-GT" dirty="0"/>
              <a:t> ALGORITHM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5DB1E3-3076-4EA9-8926-F6A9C63B9D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Compare x with the middle element.</a:t>
            </a:r>
          </a:p>
          <a:p>
            <a:r>
              <a:rPr lang="en-US" dirty="0"/>
              <a:t>If x matches with middle element, we return the mid index.</a:t>
            </a:r>
          </a:p>
          <a:p>
            <a:r>
              <a:rPr lang="en-US" dirty="0"/>
              <a:t>Else If x is greater than the mid element, then x can only lie in right half subarray after the mid element. So we recur for right half.</a:t>
            </a:r>
          </a:p>
          <a:p>
            <a:r>
              <a:rPr lang="en-US" dirty="0"/>
              <a:t>Else (x is smaller) recur for the left half.</a:t>
            </a:r>
            <a:endParaRPr lang="es-GT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0254DB9-B330-4FF1-AE9F-F21BBC06D6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0937" y="2476833"/>
            <a:ext cx="5318637" cy="296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6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BDB4B0-D53A-4742-8310-47CBA827C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3027" y="774116"/>
            <a:ext cx="4649783" cy="823912"/>
          </a:xfrm>
        </p:spPr>
        <p:txBody>
          <a:bodyPr>
            <a:normAutofit/>
          </a:bodyPr>
          <a:lstStyle/>
          <a:p>
            <a:r>
              <a:rPr lang="es-GT" sz="3200" b="1" dirty="0">
                <a:solidFill>
                  <a:schemeClr val="bg1"/>
                </a:solidFill>
              </a:rPr>
              <a:t>PROS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32FEE9-09EF-4534-B87B-56EC9B16A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93" y="1979568"/>
            <a:ext cx="4451000" cy="4104316"/>
          </a:xfrm>
        </p:spPr>
        <p:txBody>
          <a:bodyPr>
            <a:normAutofit/>
          </a:bodyPr>
          <a:lstStyle/>
          <a:p>
            <a:r>
              <a:rPr lang="en-US"/>
              <a:t>The best case complexity is O(1).</a:t>
            </a:r>
            <a:endParaRPr lang="es-GT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293F85-366F-43F0-980E-26C4BF17D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774116"/>
            <a:ext cx="4646602" cy="823912"/>
          </a:xfrm>
        </p:spPr>
        <p:txBody>
          <a:bodyPr>
            <a:normAutofit/>
          </a:bodyPr>
          <a:lstStyle/>
          <a:p>
            <a:r>
              <a:rPr lang="es-GT" sz="3200" b="1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4EE183-AE31-4871-8EFA-2508A8532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38848" y="1963003"/>
            <a:ext cx="4760906" cy="4104316"/>
          </a:xfrm>
        </p:spPr>
        <p:txBody>
          <a:bodyPr>
            <a:normAutofit/>
          </a:bodyPr>
          <a:lstStyle/>
          <a:p>
            <a:r>
              <a:rPr lang="es-GT" dirty="0" err="1"/>
              <a:t>Sorting</a:t>
            </a:r>
            <a:r>
              <a:rPr lang="es-GT" dirty="0"/>
              <a:t> </a:t>
            </a:r>
            <a:r>
              <a:rPr lang="es-GT" dirty="0" err="1"/>
              <a:t>linked</a:t>
            </a:r>
            <a:r>
              <a:rPr lang="es-GT" dirty="0"/>
              <a:t> </a:t>
            </a:r>
            <a:r>
              <a:rPr lang="es-GT" dirty="0" err="1"/>
              <a:t>lists</a:t>
            </a:r>
            <a:r>
              <a:rPr lang="es-GT" dirty="0"/>
              <a:t> </a:t>
            </a:r>
            <a:r>
              <a:rPr lang="es-GT" dirty="0" err="1"/>
              <a:t>without</a:t>
            </a:r>
            <a:r>
              <a:rPr lang="es-GT" dirty="0"/>
              <a:t> extra </a:t>
            </a:r>
            <a:r>
              <a:rPr lang="es-GT" dirty="0" err="1"/>
              <a:t>space</a:t>
            </a:r>
            <a:r>
              <a:rPr lang="es-GT" dirty="0"/>
              <a:t>.</a:t>
            </a:r>
          </a:p>
          <a:p>
            <a:r>
              <a:rPr lang="es-GT" dirty="0" err="1"/>
              <a:t>Inversion</a:t>
            </a:r>
            <a:r>
              <a:rPr lang="es-GT" dirty="0"/>
              <a:t> </a:t>
            </a:r>
            <a:r>
              <a:rPr lang="es-GT" dirty="0" err="1"/>
              <a:t>Count</a:t>
            </a:r>
            <a:r>
              <a:rPr lang="es-GT" dirty="0"/>
              <a:t> </a:t>
            </a:r>
            <a:r>
              <a:rPr lang="es-GT" dirty="0" err="1"/>
              <a:t>Problem</a:t>
            </a:r>
            <a:r>
              <a:rPr lang="es-GT" dirty="0"/>
              <a:t> (</a:t>
            </a:r>
            <a:r>
              <a:rPr lang="en-US" dirty="0"/>
              <a:t>how far or close the array is from being sorted)</a:t>
            </a:r>
            <a:endParaRPr lang="es-GT" dirty="0"/>
          </a:p>
          <a:p>
            <a:r>
              <a:rPr lang="es-GT" dirty="0"/>
              <a:t>Used in </a:t>
            </a:r>
            <a:r>
              <a:rPr lang="es-GT" dirty="0" err="1"/>
              <a:t>External</a:t>
            </a:r>
            <a:r>
              <a:rPr lang="es-GT" dirty="0"/>
              <a:t> </a:t>
            </a:r>
            <a:r>
              <a:rPr lang="es-GT" dirty="0" err="1"/>
              <a:t>Sorting</a:t>
            </a:r>
            <a:endParaRPr lang="es-GT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BBC3A7F-64F9-4E0C-80FE-CADA0C15D79B}"/>
              </a:ext>
            </a:extLst>
          </p:cNvPr>
          <p:cNvCxnSpPr>
            <a:cxnSpLocks/>
          </p:cNvCxnSpPr>
          <p:nvPr/>
        </p:nvCxnSpPr>
        <p:spPr>
          <a:xfrm>
            <a:off x="5693542" y="-92765"/>
            <a:ext cx="44654" cy="73152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89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39C6C-01E7-493C-9452-BA619C55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/>
              <a:t>Merge</a:t>
            </a:r>
            <a:r>
              <a:rPr lang="es-GT" dirty="0"/>
              <a:t> </a:t>
            </a:r>
            <a:r>
              <a:rPr lang="es-GT" dirty="0" err="1"/>
              <a:t>Sort</a:t>
            </a:r>
            <a:r>
              <a:rPr lang="es-GT" dirty="0"/>
              <a:t> </a:t>
            </a:r>
            <a:r>
              <a:rPr lang="es-GT" dirty="0" err="1"/>
              <a:t>algorithm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4B4543-3709-4A84-BE75-728E61B551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GT" dirty="0"/>
              <a:t>Divide and </a:t>
            </a:r>
            <a:r>
              <a:rPr lang="es-GT" dirty="0" err="1"/>
              <a:t>Conquer</a:t>
            </a:r>
            <a:endParaRPr lang="es-GT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26B20A-C01A-4141-ADC1-944FF458C4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1 − if it is only one element in the list it is already sorted, return.</a:t>
            </a:r>
          </a:p>
          <a:p>
            <a:r>
              <a:rPr lang="en-US" dirty="0"/>
              <a:t>Step 2 − divide the list recursively into two halves until it can no more be divided.</a:t>
            </a:r>
          </a:p>
          <a:p>
            <a:r>
              <a:rPr lang="en-US" dirty="0"/>
              <a:t>Step 3 − merge the smaller lists into new list in sorted order.</a:t>
            </a:r>
            <a:endParaRPr lang="es-GT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FD69CD-3072-41DE-AC55-1E1E075EA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15" y="2829718"/>
            <a:ext cx="4762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6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orking of Merge Sort">
            <a:extLst>
              <a:ext uri="{FF2B5EF4-FFF2-40B4-BE49-F238E27FC236}">
                <a16:creationId xmlns:a16="http://schemas.microsoft.com/office/drawing/2014/main" id="{A8A08523-DAB2-4D4E-A09E-75A851279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66688"/>
            <a:ext cx="8486775" cy="652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08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erging Two Lists">
            <a:extLst>
              <a:ext uri="{FF2B5EF4-FFF2-40B4-BE49-F238E27FC236}">
                <a16:creationId xmlns:a16="http://schemas.microsoft.com/office/drawing/2014/main" id="{65D5D611-D385-407B-89F8-D70D270D0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862013"/>
            <a:ext cx="803910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714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BDB4B0-D53A-4742-8310-47CBA827C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3027" y="774116"/>
            <a:ext cx="4649783" cy="823912"/>
          </a:xfrm>
        </p:spPr>
        <p:txBody>
          <a:bodyPr>
            <a:normAutofit/>
          </a:bodyPr>
          <a:lstStyle/>
          <a:p>
            <a:r>
              <a:rPr lang="es-GT" sz="3200" b="1" dirty="0">
                <a:solidFill>
                  <a:schemeClr val="bg1"/>
                </a:solidFill>
              </a:rPr>
              <a:t>PROS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32FEE9-09EF-4534-B87B-56EC9B16A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93" y="1979568"/>
            <a:ext cx="4451000" cy="4104316"/>
          </a:xfrm>
        </p:spPr>
        <p:txBody>
          <a:bodyPr>
            <a:normAutofit/>
          </a:bodyPr>
          <a:lstStyle/>
          <a:p>
            <a:r>
              <a:rPr lang="en-US" dirty="0"/>
              <a:t>Worst case , best case, average case time complexity is : o(n log(n)) which makes it very efficient .</a:t>
            </a:r>
          </a:p>
          <a:p>
            <a:r>
              <a:rPr lang="en-US" dirty="0"/>
              <a:t>It starts with smaller subfiles and finishes with largest ones . As a result it doesn’t need stack. Therefore this algorithm is stable.</a:t>
            </a:r>
            <a:endParaRPr lang="es-GT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293F85-366F-43F0-980E-26C4BF17D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774116"/>
            <a:ext cx="4646602" cy="823912"/>
          </a:xfrm>
        </p:spPr>
        <p:txBody>
          <a:bodyPr>
            <a:normAutofit/>
          </a:bodyPr>
          <a:lstStyle/>
          <a:p>
            <a:r>
              <a:rPr lang="es-GT" sz="3200" b="1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4EE183-AE31-4871-8EFA-2508A8532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38848" y="1963003"/>
            <a:ext cx="4760906" cy="4104316"/>
          </a:xfrm>
        </p:spPr>
        <p:txBody>
          <a:bodyPr>
            <a:normAutofit/>
          </a:bodyPr>
          <a:lstStyle/>
          <a:p>
            <a:r>
              <a:rPr lang="es-GT" dirty="0" err="1"/>
              <a:t>Sorting</a:t>
            </a:r>
            <a:r>
              <a:rPr lang="es-GT" dirty="0"/>
              <a:t> </a:t>
            </a:r>
            <a:r>
              <a:rPr lang="es-GT" dirty="0" err="1"/>
              <a:t>linked</a:t>
            </a:r>
            <a:r>
              <a:rPr lang="es-GT" dirty="0"/>
              <a:t> </a:t>
            </a:r>
            <a:r>
              <a:rPr lang="es-GT" dirty="0" err="1"/>
              <a:t>lists</a:t>
            </a:r>
            <a:r>
              <a:rPr lang="es-GT" dirty="0"/>
              <a:t> </a:t>
            </a:r>
            <a:r>
              <a:rPr lang="es-GT" dirty="0" err="1"/>
              <a:t>without</a:t>
            </a:r>
            <a:r>
              <a:rPr lang="es-GT" dirty="0"/>
              <a:t> extra </a:t>
            </a:r>
            <a:r>
              <a:rPr lang="es-GT" dirty="0" err="1"/>
              <a:t>space</a:t>
            </a:r>
            <a:r>
              <a:rPr lang="es-GT" dirty="0"/>
              <a:t>.</a:t>
            </a:r>
          </a:p>
          <a:p>
            <a:r>
              <a:rPr lang="es-GT" dirty="0" err="1"/>
              <a:t>Inversion</a:t>
            </a:r>
            <a:r>
              <a:rPr lang="es-GT" dirty="0"/>
              <a:t> </a:t>
            </a:r>
            <a:r>
              <a:rPr lang="es-GT" dirty="0" err="1"/>
              <a:t>Count</a:t>
            </a:r>
            <a:r>
              <a:rPr lang="es-GT" dirty="0"/>
              <a:t> </a:t>
            </a:r>
            <a:r>
              <a:rPr lang="es-GT" dirty="0" err="1"/>
              <a:t>Problem</a:t>
            </a:r>
            <a:r>
              <a:rPr lang="es-GT" dirty="0"/>
              <a:t> (</a:t>
            </a:r>
            <a:r>
              <a:rPr lang="en-US" dirty="0"/>
              <a:t>how far or close the array is from being sorted)</a:t>
            </a:r>
            <a:endParaRPr lang="es-GT" dirty="0"/>
          </a:p>
          <a:p>
            <a:r>
              <a:rPr lang="es-GT" dirty="0"/>
              <a:t>Used in </a:t>
            </a:r>
            <a:r>
              <a:rPr lang="es-GT" dirty="0" err="1"/>
              <a:t>External</a:t>
            </a:r>
            <a:r>
              <a:rPr lang="es-GT" dirty="0"/>
              <a:t> </a:t>
            </a:r>
            <a:r>
              <a:rPr lang="es-GT" dirty="0" err="1"/>
              <a:t>Sorting</a:t>
            </a:r>
            <a:endParaRPr lang="es-GT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BBC3A7F-64F9-4E0C-80FE-CADA0C15D79B}"/>
              </a:ext>
            </a:extLst>
          </p:cNvPr>
          <p:cNvCxnSpPr>
            <a:cxnSpLocks/>
          </p:cNvCxnSpPr>
          <p:nvPr/>
        </p:nvCxnSpPr>
        <p:spPr>
          <a:xfrm>
            <a:off x="5693542" y="-92765"/>
            <a:ext cx="44654" cy="73152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732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243</Words>
  <Application>Microsoft Office PowerPoint</Application>
  <PresentationFormat>Panorámica</PresentationFormat>
  <Paragraphs>24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</vt:lpstr>
      <vt:lpstr>Con bandas</vt:lpstr>
      <vt:lpstr> search and Sort algorithms</vt:lpstr>
      <vt:lpstr>BINARY SEArCH ALGORITHM</vt:lpstr>
      <vt:lpstr>Presentación de PowerPoint</vt:lpstr>
      <vt:lpstr>Merge Sort algorithm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search and Sort algorithms</dc:title>
  <dc:creator>Ronald Eduardo Chang Apuy</dc:creator>
  <cp:lastModifiedBy>Ronald Eduardo Chang Apuy</cp:lastModifiedBy>
  <cp:revision>2</cp:revision>
  <dcterms:created xsi:type="dcterms:W3CDTF">2019-05-07T17:51:07Z</dcterms:created>
  <dcterms:modified xsi:type="dcterms:W3CDTF">2019-05-07T18:00:06Z</dcterms:modified>
</cp:coreProperties>
</file>