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43B1-E6BE-77EC-E0ED-DABC29EE1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33CE69-CD1A-A323-C38D-AC922C24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A003C-394B-5EC3-2CCD-6D76635D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C1694-EE79-464B-59DB-C25120C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7D956-4D83-2D04-5D3F-0BF85B54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59474-17B9-7AD1-B21F-626E774B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CB3A4-B6F4-5D9F-8CF3-1C1C70CF6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ABA95-6956-92AC-09A5-3D7AE650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DEE20-2069-4ACE-8CAD-54CE2F65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1CA7B7-4FB3-AD74-DFB4-F1A23173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CD24F2-911D-EBD5-C9D2-08ADBA935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18736-1D9F-6729-3F37-0CED875B4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AC901-C3B9-37F5-D054-7890422C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4FE5E-8153-1135-EFA5-96D42627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635C7-4E67-73D6-960E-2260A7AE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26A28-9886-D16B-9139-7477061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95E40-A48F-EBE3-DE58-4CE16075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C0A25-A6D3-4FF1-3388-5D88DF04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BE2AF-CC1A-F001-3441-CA678208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F95B2-70E3-CFF4-F58F-29E3F8A4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8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156DE-4A57-B76A-0B30-5A3F38D8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C252B-BD4D-1005-DA6D-E8D829FB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942A5-81C7-2F8D-9B5F-6C3CF109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4A36CD-8867-B32C-BF79-3D1A2669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375D3-F1FB-3CC0-D0A7-5BA8C38E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2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047EF-F496-43AF-C18E-EA5673C6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ED7A3-1E7A-3461-0724-D02969DD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EDF607-2841-0137-AC3E-D3CE4CA4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87FBD-A7B5-2F9E-ABD2-D3F0540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D527B-299E-F6C3-C069-C5758C6A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A94591-79E7-C207-6693-392154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4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0F17B-3B2C-7D02-89DD-CEB08783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A4E62B-8411-4D48-B892-41C4C009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CD2A3B-B059-10C2-6EE0-8C4A9078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66746F-1E40-DFB3-2C56-2418EF2AF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CA5804-0455-56FB-02FB-754CC86CE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F340CF-B94D-4BFE-4F1F-C2E36ED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86D00F-1614-C572-704C-53BDF9C4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FF6A07-834E-11A3-AE84-12ED1592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5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33009-683A-E5E0-AEE7-931539E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DD7FF5-5D64-7971-CC93-D38AA7D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64AC50-9630-8688-98F0-623345B1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6441D8-0554-8BAE-6FCB-63E517D5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6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9D3C8F-7B7C-241D-7DAB-01E22AA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1CB1C0-F80A-4D7B-4652-7F397B6E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7F6AE-C05A-D84B-97A5-3D6114B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D8FC3-C71D-AAD1-E576-35741628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3DA49-AD50-33F9-3457-5F466F8D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DD55B-E260-4224-5314-348D7775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DC2565-73F4-9045-4BE9-54780356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376B-ECFD-13A4-6F65-2655017D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8B7017-F1CA-0172-C5FA-B0EDC832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40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21A30-F651-D3E1-00C6-C9E076C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F39F47-E843-1FE2-755D-F257A7B51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ABDB9-6B55-9E5B-AA52-5D7D61F5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46F9E4-3B99-ED24-B475-F78212EF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CA9FA-B9F1-9C69-226C-DB8D9BBC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637FF-900A-BA5A-9357-930ABED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8EA67-5843-8004-C3D5-0C2228A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A802F0-0036-3818-E360-80951DCE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698D3-C0FE-4048-6D20-F83326662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DDF0-7A26-43F2-90E2-D1AD896C3DAA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1B96F-762F-43B1-4EEA-A4AFCB8D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7BACE-B3F5-DD71-FCC6-21BAC498C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E661-779A-4C90-A30B-4872AC57C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86169-082C-2127-0705-AE4940357FAD}"/>
              </a:ext>
            </a:extLst>
          </p:cNvPr>
          <p:cNvSpPr/>
          <p:nvPr/>
        </p:nvSpPr>
        <p:spPr>
          <a:xfrm>
            <a:off x="1452978" y="565951"/>
            <a:ext cx="9286044" cy="5726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BFBBD3D-8D2A-828B-C06C-D6A28ECF60EF}"/>
              </a:ext>
            </a:extLst>
          </p:cNvPr>
          <p:cNvGrpSpPr/>
          <p:nvPr/>
        </p:nvGrpSpPr>
        <p:grpSpPr>
          <a:xfrm>
            <a:off x="1864312" y="1740023"/>
            <a:ext cx="8442664" cy="4192479"/>
            <a:chOff x="6267634" y="1376039"/>
            <a:chExt cx="4039341" cy="45564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ABA469-3D62-FE64-00CE-1B7DCA6305A2}"/>
                </a:ext>
              </a:extLst>
            </p:cNvPr>
            <p:cNvSpPr/>
            <p:nvPr/>
          </p:nvSpPr>
          <p:spPr>
            <a:xfrm>
              <a:off x="6267634" y="1376039"/>
              <a:ext cx="4039341" cy="455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21F8B6F-EF91-DC9A-058D-A6B67205EC30}"/>
                </a:ext>
              </a:extLst>
            </p:cNvPr>
            <p:cNvSpPr txBox="1"/>
            <p:nvPr/>
          </p:nvSpPr>
          <p:spPr>
            <a:xfrm>
              <a:off x="6267634" y="1401360"/>
              <a:ext cx="4039341" cy="427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</a:rPr>
                <a:t>New_articles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E0DF3-1F14-EE71-87E5-474C7D23CE2F}"/>
              </a:ext>
            </a:extLst>
          </p:cNvPr>
          <p:cNvSpPr/>
          <p:nvPr/>
        </p:nvSpPr>
        <p:spPr>
          <a:xfrm>
            <a:off x="7688062" y="789457"/>
            <a:ext cx="2618913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D2CA6-6F3D-3CAF-79C5-5A615053AD95}"/>
              </a:ext>
            </a:extLst>
          </p:cNvPr>
          <p:cNvSpPr/>
          <p:nvPr/>
        </p:nvSpPr>
        <p:spPr>
          <a:xfrm>
            <a:off x="1864312" y="789457"/>
            <a:ext cx="2805342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RSS </a:t>
            </a:r>
            <a:r>
              <a:rPr lang="fr-FR" dirty="0" err="1"/>
              <a:t>subscribe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6FDD6-6FB1-1EE3-D549-D2149801707A}"/>
              </a:ext>
            </a:extLst>
          </p:cNvPr>
          <p:cNvSpPr/>
          <p:nvPr/>
        </p:nvSpPr>
        <p:spPr>
          <a:xfrm>
            <a:off x="2581924" y="2437802"/>
            <a:ext cx="7007440" cy="893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Title</a:t>
            </a:r>
            <a:endParaRPr lang="fr-FR" dirty="0"/>
          </a:p>
          <a:p>
            <a:r>
              <a:rPr lang="fr-FR" dirty="0" err="1"/>
              <a:t>Authors</a:t>
            </a:r>
            <a:endParaRPr lang="fr-FR" dirty="0"/>
          </a:p>
          <a:p>
            <a:r>
              <a:rPr lang="fr-FR" dirty="0" err="1"/>
              <a:t>Resume</a:t>
            </a:r>
            <a:r>
              <a:rPr lang="fr-FR" dirty="0"/>
              <a:t> date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3E87D-67FF-753A-3891-40F21DB10177}"/>
              </a:ext>
            </a:extLst>
          </p:cNvPr>
          <p:cNvSpPr/>
          <p:nvPr/>
        </p:nvSpPr>
        <p:spPr>
          <a:xfrm>
            <a:off x="2581924" y="3527111"/>
            <a:ext cx="7007440" cy="893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Title</a:t>
            </a:r>
            <a:endParaRPr lang="fr-FR" dirty="0"/>
          </a:p>
          <a:p>
            <a:r>
              <a:rPr lang="fr-FR" dirty="0" err="1"/>
              <a:t>Authors</a:t>
            </a:r>
            <a:endParaRPr lang="fr-FR" dirty="0"/>
          </a:p>
          <a:p>
            <a:r>
              <a:rPr lang="fr-FR" dirty="0" err="1"/>
              <a:t>Resume</a:t>
            </a:r>
            <a:r>
              <a:rPr lang="fr-FR" dirty="0"/>
              <a:t> date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2A288-9A37-A5EE-ACE0-385826EB3CE4}"/>
              </a:ext>
            </a:extLst>
          </p:cNvPr>
          <p:cNvSpPr/>
          <p:nvPr/>
        </p:nvSpPr>
        <p:spPr>
          <a:xfrm>
            <a:off x="2581924" y="4616420"/>
            <a:ext cx="7007440" cy="893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Title</a:t>
            </a:r>
            <a:endParaRPr lang="fr-FR" dirty="0"/>
          </a:p>
          <a:p>
            <a:r>
              <a:rPr lang="fr-FR" dirty="0" err="1"/>
              <a:t>Authors</a:t>
            </a:r>
            <a:endParaRPr lang="fr-FR" dirty="0"/>
          </a:p>
          <a:p>
            <a:r>
              <a:rPr lang="fr-FR" dirty="0" err="1"/>
              <a:t>Resume</a:t>
            </a:r>
            <a:r>
              <a:rPr lang="fr-FR" dirty="0"/>
              <a:t> date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E2392C-0860-38F8-291F-1C73E6159E54}"/>
              </a:ext>
            </a:extLst>
          </p:cNvPr>
          <p:cNvSpPr txBox="1"/>
          <p:nvPr/>
        </p:nvSpPr>
        <p:spPr>
          <a:xfrm>
            <a:off x="5093128" y="98508"/>
            <a:ext cx="20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 </a:t>
            </a:r>
            <a:r>
              <a:rPr lang="fr-FR" dirty="0" err="1"/>
              <a:t>review</a:t>
            </a:r>
            <a:r>
              <a:rPr lang="fr-FR" dirty="0"/>
              <a:t> menu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92AB3-4728-CAA4-C26B-B00C310A0A38}"/>
              </a:ext>
            </a:extLst>
          </p:cNvPr>
          <p:cNvSpPr/>
          <p:nvPr/>
        </p:nvSpPr>
        <p:spPr>
          <a:xfrm>
            <a:off x="4869401" y="789457"/>
            <a:ext cx="2618913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RSS </a:t>
            </a:r>
            <a:r>
              <a:rPr lang="fr-FR" dirty="0" err="1">
                <a:solidFill>
                  <a:schemeClr val="bg1"/>
                </a:solidFill>
              </a:rPr>
              <a:t>subscribe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86169-082C-2127-0705-AE4940357FAD}"/>
              </a:ext>
            </a:extLst>
          </p:cNvPr>
          <p:cNvSpPr/>
          <p:nvPr/>
        </p:nvSpPr>
        <p:spPr>
          <a:xfrm>
            <a:off x="1452978" y="565951"/>
            <a:ext cx="9286044" cy="5726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BFBBD3D-8D2A-828B-C06C-D6A28ECF60EF}"/>
              </a:ext>
            </a:extLst>
          </p:cNvPr>
          <p:cNvGrpSpPr/>
          <p:nvPr/>
        </p:nvGrpSpPr>
        <p:grpSpPr>
          <a:xfrm>
            <a:off x="1864312" y="1740023"/>
            <a:ext cx="8442664" cy="4192479"/>
            <a:chOff x="6267634" y="1376039"/>
            <a:chExt cx="4039341" cy="45564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ABA469-3D62-FE64-00CE-1B7DCA6305A2}"/>
                </a:ext>
              </a:extLst>
            </p:cNvPr>
            <p:cNvSpPr/>
            <p:nvPr/>
          </p:nvSpPr>
          <p:spPr>
            <a:xfrm>
              <a:off x="6267634" y="1376039"/>
              <a:ext cx="4039341" cy="455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21F8B6F-EF91-DC9A-058D-A6B67205EC30}"/>
                </a:ext>
              </a:extLst>
            </p:cNvPr>
            <p:cNvSpPr txBox="1"/>
            <p:nvPr/>
          </p:nvSpPr>
          <p:spPr>
            <a:xfrm>
              <a:off x="6267634" y="1401360"/>
              <a:ext cx="4039341" cy="401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RSS </a:t>
              </a:r>
              <a:r>
                <a:rPr lang="fr-FR" dirty="0" err="1">
                  <a:solidFill>
                    <a:schemeClr val="bg1"/>
                  </a:solidFill>
                </a:rPr>
                <a:t>subscribe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6FDD6-6FB1-1EE3-D549-D2149801707A}"/>
              </a:ext>
            </a:extLst>
          </p:cNvPr>
          <p:cNvSpPr/>
          <p:nvPr/>
        </p:nvSpPr>
        <p:spPr>
          <a:xfrm>
            <a:off x="2581924" y="2437802"/>
            <a:ext cx="7007440" cy="893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Journal : 1 </a:t>
            </a:r>
          </a:p>
          <a:p>
            <a:r>
              <a:rPr lang="fr-FR" dirty="0"/>
              <a:t>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3E87D-67FF-753A-3891-40F21DB10177}"/>
              </a:ext>
            </a:extLst>
          </p:cNvPr>
          <p:cNvSpPr/>
          <p:nvPr/>
        </p:nvSpPr>
        <p:spPr>
          <a:xfrm>
            <a:off x="2581924" y="3527111"/>
            <a:ext cx="7007440" cy="893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Journal : 2 </a:t>
            </a:r>
          </a:p>
          <a:p>
            <a:r>
              <a:rPr lang="fr-FR" dirty="0"/>
              <a:t>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2A288-9A37-A5EE-ACE0-385826EB3CE4}"/>
              </a:ext>
            </a:extLst>
          </p:cNvPr>
          <p:cNvSpPr/>
          <p:nvPr/>
        </p:nvSpPr>
        <p:spPr>
          <a:xfrm>
            <a:off x="2581924" y="4616420"/>
            <a:ext cx="7007440" cy="893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Journal : 3 </a:t>
            </a:r>
          </a:p>
          <a:p>
            <a:r>
              <a:rPr lang="fr-FR" dirty="0"/>
              <a:t>Description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7C1DFEC-BFB3-4457-27FC-A07CBC45DC03}"/>
              </a:ext>
            </a:extLst>
          </p:cNvPr>
          <p:cNvGrpSpPr/>
          <p:nvPr/>
        </p:nvGrpSpPr>
        <p:grpSpPr>
          <a:xfrm>
            <a:off x="2189599" y="1881354"/>
            <a:ext cx="784649" cy="360226"/>
            <a:chOff x="8392869" y="1870538"/>
            <a:chExt cx="784649" cy="3602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BB9714-9CAD-71C9-BE1D-3C3DAF5891E7}"/>
                </a:ext>
              </a:extLst>
            </p:cNvPr>
            <p:cNvSpPr/>
            <p:nvPr/>
          </p:nvSpPr>
          <p:spPr>
            <a:xfrm>
              <a:off x="8817518" y="1870764"/>
              <a:ext cx="360000" cy="36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+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65DD95-C52E-17E5-9D83-F4EAD14B1D9A}"/>
                </a:ext>
              </a:extLst>
            </p:cNvPr>
            <p:cNvSpPr/>
            <p:nvPr/>
          </p:nvSpPr>
          <p:spPr>
            <a:xfrm>
              <a:off x="8392869" y="1870538"/>
              <a:ext cx="360000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13925ED7-4F07-8F24-B529-671E5062F19C}"/>
              </a:ext>
            </a:extLst>
          </p:cNvPr>
          <p:cNvSpPr txBox="1"/>
          <p:nvPr/>
        </p:nvSpPr>
        <p:spPr>
          <a:xfrm>
            <a:off x="5093128" y="98508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RSS </a:t>
            </a:r>
            <a:r>
              <a:rPr lang="fr-FR" dirty="0" err="1"/>
              <a:t>Subcribe</a:t>
            </a:r>
            <a:r>
              <a:rPr lang="fr-FR" dirty="0"/>
              <a:t> 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99AA1-4C9F-0046-B87B-D0D54D56C024}"/>
              </a:ext>
            </a:extLst>
          </p:cNvPr>
          <p:cNvSpPr/>
          <p:nvPr/>
        </p:nvSpPr>
        <p:spPr>
          <a:xfrm>
            <a:off x="7688062" y="789457"/>
            <a:ext cx="2618913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050492-3395-43C4-AC6B-1CB624596436}"/>
              </a:ext>
            </a:extLst>
          </p:cNvPr>
          <p:cNvSpPr/>
          <p:nvPr/>
        </p:nvSpPr>
        <p:spPr>
          <a:xfrm>
            <a:off x="1864312" y="789457"/>
            <a:ext cx="2805342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RSS </a:t>
            </a:r>
            <a:r>
              <a:rPr lang="fr-FR" dirty="0" err="1"/>
              <a:t>subscribe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C0A778-256B-658C-EB2B-1B2A4ECE4BC1}"/>
              </a:ext>
            </a:extLst>
          </p:cNvPr>
          <p:cNvSpPr/>
          <p:nvPr/>
        </p:nvSpPr>
        <p:spPr>
          <a:xfrm>
            <a:off x="4869401" y="789457"/>
            <a:ext cx="2618913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RSS </a:t>
            </a:r>
            <a:r>
              <a:rPr lang="fr-FR" dirty="0" err="1">
                <a:solidFill>
                  <a:schemeClr val="bg1"/>
                </a:solidFill>
              </a:rPr>
              <a:t>subscribe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86169-082C-2127-0705-AE4940357FAD}"/>
              </a:ext>
            </a:extLst>
          </p:cNvPr>
          <p:cNvSpPr/>
          <p:nvPr/>
        </p:nvSpPr>
        <p:spPr>
          <a:xfrm>
            <a:off x="1452978" y="565951"/>
            <a:ext cx="9286044" cy="5726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BFBBD3D-8D2A-828B-C06C-D6A28ECF60EF}"/>
              </a:ext>
            </a:extLst>
          </p:cNvPr>
          <p:cNvGrpSpPr/>
          <p:nvPr/>
        </p:nvGrpSpPr>
        <p:grpSpPr>
          <a:xfrm>
            <a:off x="1864312" y="1740023"/>
            <a:ext cx="8442664" cy="4192479"/>
            <a:chOff x="6267634" y="1376039"/>
            <a:chExt cx="4039341" cy="45564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ABA469-3D62-FE64-00CE-1B7DCA6305A2}"/>
                </a:ext>
              </a:extLst>
            </p:cNvPr>
            <p:cNvSpPr/>
            <p:nvPr/>
          </p:nvSpPr>
          <p:spPr>
            <a:xfrm>
              <a:off x="6267634" y="1376039"/>
              <a:ext cx="4039341" cy="455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21F8B6F-EF91-DC9A-058D-A6B67205EC30}"/>
                </a:ext>
              </a:extLst>
            </p:cNvPr>
            <p:cNvSpPr txBox="1"/>
            <p:nvPr/>
          </p:nvSpPr>
          <p:spPr>
            <a:xfrm>
              <a:off x="6267634" y="1401360"/>
              <a:ext cx="4039341" cy="4013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Key </a:t>
              </a:r>
              <a:r>
                <a:rPr lang="fr-FR" dirty="0" err="1">
                  <a:solidFill>
                    <a:schemeClr val="bg1"/>
                  </a:solidFill>
                </a:rPr>
                <a:t>words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13925ED7-4F07-8F24-B529-671E5062F19C}"/>
              </a:ext>
            </a:extLst>
          </p:cNvPr>
          <p:cNvSpPr txBox="1"/>
          <p:nvPr/>
        </p:nvSpPr>
        <p:spPr>
          <a:xfrm>
            <a:off x="5093128" y="98508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Filter</a:t>
            </a:r>
            <a:r>
              <a:rPr lang="fr-FR" dirty="0"/>
              <a:t> settings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718FA-9E64-1CA6-6D4A-16C6F0F92AF4}"/>
              </a:ext>
            </a:extLst>
          </p:cNvPr>
          <p:cNvSpPr/>
          <p:nvPr/>
        </p:nvSpPr>
        <p:spPr>
          <a:xfrm>
            <a:off x="7688062" y="789457"/>
            <a:ext cx="2618913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Set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3067C-7067-ECEC-DDB0-5CBB134AADB6}"/>
              </a:ext>
            </a:extLst>
          </p:cNvPr>
          <p:cNvSpPr/>
          <p:nvPr/>
        </p:nvSpPr>
        <p:spPr>
          <a:xfrm>
            <a:off x="1864312" y="789457"/>
            <a:ext cx="2805342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RSS </a:t>
            </a:r>
            <a:r>
              <a:rPr lang="fr-FR" dirty="0" err="1"/>
              <a:t>subscribe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ACA343-1BDA-94B1-028F-DE25F2518757}"/>
              </a:ext>
            </a:extLst>
          </p:cNvPr>
          <p:cNvSpPr/>
          <p:nvPr/>
        </p:nvSpPr>
        <p:spPr>
          <a:xfrm>
            <a:off x="4869401" y="789457"/>
            <a:ext cx="2618913" cy="6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RSS </a:t>
            </a:r>
            <a:r>
              <a:rPr lang="fr-FR" dirty="0" err="1">
                <a:solidFill>
                  <a:schemeClr val="bg1"/>
                </a:solidFill>
              </a:rPr>
              <a:t>subscribe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43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Grand écran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LEJEUNE Arthur</dc:creator>
  <cp:lastModifiedBy>LEJEUNE Arthur</cp:lastModifiedBy>
  <cp:revision>3</cp:revision>
  <dcterms:created xsi:type="dcterms:W3CDTF">2022-05-03T20:53:11Z</dcterms:created>
  <dcterms:modified xsi:type="dcterms:W3CDTF">2022-05-03T21:04:54Z</dcterms:modified>
</cp:coreProperties>
</file>