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presProps.xml" ContentType="application/vnd.openxmlformats-officedocument.presentationml.presProps+xml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5.png" ContentType="image/png"/>
  <Override PartName="/ppt/media/image1.png" ContentType="image/png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_rels/presentation.xml.rels" ContentType="application/vnd.openxmlformats-package.relationships+xml"/>
  <Override PartName="/customXml/itemProps3.xml" ContentType="application/vnd.openxmlformats-officedocument.customXml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2.xml"/><Relationship Id="rId18" Type="http://schemas.openxmlformats.org/officeDocument/2006/relationships/slideMaster" Target="slideMasters/slideMaster17.xml"/><Relationship Id="rId26" Type="http://schemas.openxmlformats.org/officeDocument/2006/relationships/slide" Target="slides/slide1.xml"/><Relationship Id="rId39" Type="http://schemas.openxmlformats.org/officeDocument/2006/relationships/customXml" Target="../customXml/item3.xml"/><Relationship Id="rId21" Type="http://schemas.openxmlformats.org/officeDocument/2006/relationships/slideMaster" Target="slideMasters/slideMaster20.xml"/><Relationship Id="rId34" Type="http://schemas.openxmlformats.org/officeDocument/2006/relationships/slide" Target="slides/slide9.xml"/><Relationship Id="rId7" Type="http://schemas.openxmlformats.org/officeDocument/2006/relationships/slideMaster" Target="slideMasters/slideMaster6.xml"/><Relationship Id="rId12" Type="http://schemas.openxmlformats.org/officeDocument/2006/relationships/slideMaster" Target="slideMasters/slideMaster11.xml"/><Relationship Id="rId17" Type="http://schemas.openxmlformats.org/officeDocument/2006/relationships/slideMaster" Target="slideMasters/slideMaster16.xml"/><Relationship Id="rId25" Type="http://schemas.openxmlformats.org/officeDocument/2006/relationships/slideMaster" Target="slideMasters/slideMaster24.xml"/><Relationship Id="rId33" Type="http://schemas.openxmlformats.org/officeDocument/2006/relationships/slide" Target="slides/slide8.xml"/><Relationship Id="rId38" Type="http://schemas.openxmlformats.org/officeDocument/2006/relationships/customXml" Target="../customXml/item2.xml"/><Relationship Id="rId2" Type="http://schemas.openxmlformats.org/officeDocument/2006/relationships/slideMaster" Target="slideMasters/slideMaster1.xml"/><Relationship Id="rId16" Type="http://schemas.openxmlformats.org/officeDocument/2006/relationships/slideMaster" Target="slideMasters/slideMaster15.xml"/><Relationship Id="rId20" Type="http://schemas.openxmlformats.org/officeDocument/2006/relationships/slideMaster" Target="slideMasters/slideMaster19.xml"/><Relationship Id="rId29" Type="http://schemas.openxmlformats.org/officeDocument/2006/relationships/slide" Target="slides/slide4.xml"/><Relationship Id="rId1" Type="http://schemas.openxmlformats.org/officeDocument/2006/relationships/theme" Target="theme/theme1.xml"/><Relationship Id="rId6" Type="http://schemas.openxmlformats.org/officeDocument/2006/relationships/slideMaster" Target="slideMasters/slideMaster5.xml"/><Relationship Id="rId11" Type="http://schemas.openxmlformats.org/officeDocument/2006/relationships/slideMaster" Target="slideMasters/slideMaster10.xml"/><Relationship Id="rId24" Type="http://schemas.openxmlformats.org/officeDocument/2006/relationships/slideMaster" Target="slideMasters/slideMaster23.xml"/><Relationship Id="rId32" Type="http://schemas.openxmlformats.org/officeDocument/2006/relationships/slide" Target="slides/slide7.xml"/><Relationship Id="rId37" Type="http://schemas.openxmlformats.org/officeDocument/2006/relationships/customXml" Target="../customXml/item1.xml"/><Relationship Id="rId5" Type="http://schemas.openxmlformats.org/officeDocument/2006/relationships/slideMaster" Target="slideMasters/slideMaster4.xml"/><Relationship Id="rId15" Type="http://schemas.openxmlformats.org/officeDocument/2006/relationships/slideMaster" Target="slideMasters/slideMaster14.xml"/><Relationship Id="rId23" Type="http://schemas.openxmlformats.org/officeDocument/2006/relationships/slideMaster" Target="slideMasters/slideMaster22.xml"/><Relationship Id="rId28" Type="http://schemas.openxmlformats.org/officeDocument/2006/relationships/slide" Target="slides/slide3.xml"/><Relationship Id="rId36" Type="http://schemas.openxmlformats.org/officeDocument/2006/relationships/presProps" Target="presProps.xml"/><Relationship Id="rId10" Type="http://schemas.openxmlformats.org/officeDocument/2006/relationships/slideMaster" Target="slideMasters/slideMaster9.xml"/><Relationship Id="rId19" Type="http://schemas.openxmlformats.org/officeDocument/2006/relationships/slideMaster" Target="slideMasters/slideMaster18.xml"/><Relationship Id="rId31" Type="http://schemas.openxmlformats.org/officeDocument/2006/relationships/slide" Target="slides/slide6.xml"/><Relationship Id="rId4" Type="http://schemas.openxmlformats.org/officeDocument/2006/relationships/slideMaster" Target="slideMasters/slideMaster3.xml"/><Relationship Id="rId9" Type="http://schemas.openxmlformats.org/officeDocument/2006/relationships/slideMaster" Target="slideMasters/slideMaster8.xml"/><Relationship Id="rId14" Type="http://schemas.openxmlformats.org/officeDocument/2006/relationships/slideMaster" Target="slideMasters/slideMaster13.xml"/><Relationship Id="rId22" Type="http://schemas.openxmlformats.org/officeDocument/2006/relationships/slideMaster" Target="slideMasters/slideMaster21.xml"/><Relationship Id="rId27" Type="http://schemas.openxmlformats.org/officeDocument/2006/relationships/slide" Target="slides/slide2.xml"/><Relationship Id="rId30" Type="http://schemas.openxmlformats.org/officeDocument/2006/relationships/slide" Target="slides/slide5.xml"/><Relationship Id="rId35" Type="http://schemas.openxmlformats.org/officeDocument/2006/relationships/slide" Target="slides/slide10.xml"/><Relationship Id="rId8" Type="http://schemas.openxmlformats.org/officeDocument/2006/relationships/slideMaster" Target="slideMasters/slideMaster7.xml"/><Relationship Id="rId3" Type="http://schemas.openxmlformats.org/officeDocument/2006/relationships/slideMaster" Target="slideMasters/slideMaster2.xml"/>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BFD56B-A7A2-480B-A7EA-0A49CB193CC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169F9D43-70D8-4276-A7D6-B77DDD6AC78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8622339A-0FE3-490E-B64C-583973B331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8B9691D2-2ADF-4E41-8E54-517BCBD184C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Predetermin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F9251B33-6A7C-47A5-B50C-7D4EB7C32F8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Predetermina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BBFF9442-6737-4AFA-BF59-088FEF9B59B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Predetermina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712C41B0-7E07-40C1-9931-02008C06C85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6F7F4E5E-8083-417E-AE4C-3A9C18C9214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15DCF445-CD00-46F2-BCFB-C66C6F96748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redeterminad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6AEE5DC6-575A-4E7C-B249-BB70AF04D05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Predeterminad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A83CC6D8-A7DE-4DCA-A80E-2D8E80CA5A5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35E7A0B-7FA7-4930-9350-061C39CD66E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Predeterminad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B4AF701A-42BC-481D-9BE1-347E260562E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Predeterminad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F58AB578-B00F-4090-8516-15B7D2552ED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793087BD-1BDE-4CC9-806D-6A6487D3E0D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Predeterminad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69603796-54C8-4983-A49D-C7E1E88CF2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Predeterminad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FDC0F9B4-C42B-4B2D-96B4-27AECEAF27B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5DD3E74-C41C-4E8E-AC4B-E9334F60FB7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C024CB9-4702-44C1-ADC9-17CB9EB2B92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8ED83F9-02E2-4FB5-B379-B16098F075C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B2908973-7A11-432F-BC99-76A520FBF2C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808212C9-9CEC-4DFB-A84A-F515145309E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9DD0F675-2E8B-46E7-84A0-66837931725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3EBEB3BF-2C56-45E0-90F9-122E698669F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DBFFA92-2B64-4226-ACE6-8332EDBD56AC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4217C5A-258C-45B1-8FBA-20B0C43B6C40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1912173-2E9E-40F7-9F3D-FC7367188D17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47D0BF9-6E29-4D83-9CF2-E11586650D6D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ftr" idx="37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sldNum" idx="38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5041C29-8FDA-4A58-9BE3-67447748CE56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 type="dt" idx="39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ftr" idx="40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sldNum" idx="41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E42B6D6-86D2-4345-BA7A-DB1221EE8561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" name="PlaceHolder 6"/>
          <p:cNvSpPr>
            <a:spLocks noGrp="1"/>
          </p:cNvSpPr>
          <p:nvPr>
            <p:ph type="dt" idx="42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ftr" idx="43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sldNum" idx="44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F0F3654-8B9C-4E74-A900-49D6E3587258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PlaceHolder 8"/>
          <p:cNvSpPr>
            <a:spLocks noGrp="1"/>
          </p:cNvSpPr>
          <p:nvPr>
            <p:ph type="dt" idx="45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ftr" idx="46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ldNum" idx="47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210F553-8872-4AD2-8D4C-BE6233D069E6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dt" idx="48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ftr" idx="49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ldNum" idx="50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F49E45E-229D-4371-A561-2B27F943CE14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dt" idx="51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ftr" idx="52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sldNum" idx="53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C243065-BDA3-4F1F-80DB-3F529D630254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dt" idx="54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ftr" idx="55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sldNum" idx="56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0FDEC5F-AF0D-40C8-BDD9-5CE65DE3D314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dt" idx="57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584733C-E1C0-4D79-9495-7D540E47F895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6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ftr" idx="58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sldNum" idx="59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193E35C-603B-48C5-BD00-6A204021AFAA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 type="dt" idx="60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ftr" idx="61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ldNum" idx="62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C577CCD-F004-45AF-A7E3-0076265D6841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dt" idx="63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ftr" idx="64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ldNum" idx="65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D73160D-1A76-4B5E-835F-D01DF36E0357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dt" idx="66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ftr" idx="67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sldNum" idx="68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C2F5CF5-FBE3-417C-8A3E-374328266275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 type="dt" idx="69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 type="ftr" idx="70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PlaceHolder 6"/>
          <p:cNvSpPr>
            <a:spLocks noGrp="1"/>
          </p:cNvSpPr>
          <p:nvPr>
            <p:ph type="sldNum" idx="71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E2344BB-E64C-48C1-AFBC-6EE28A10AB66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PlaceHolder 7"/>
          <p:cNvSpPr>
            <a:spLocks noGrp="1"/>
          </p:cNvSpPr>
          <p:nvPr>
            <p:ph type="dt" idx="72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6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7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56EF1C5-9061-4EA5-8F5E-457C4517BA59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8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EC27F91-005B-4CDF-BB0A-904CB9DEC549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273870C-6B0E-497B-9786-057CFB45EE13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7323F1B-6F69-4FA6-804A-5B26E21E7BBE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1F7D1CF-CF80-4B8F-9928-A4C425E0FCB9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F140220-7D1A-4F33-8F43-A72397C992C4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E2F3687-14BC-48E9-8313-D53CCB3B6A3A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200" cy="23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s-ES" sz="6000" spc="-1" strike="noStrike">
                <a:solidFill>
                  <a:srgbClr val="000000"/>
                </a:solidFill>
                <a:latin typeface="Calibri Light"/>
              </a:rPr>
              <a:t>Instalación</a:t>
            </a:r>
            <a:r>
              <a:rPr b="0" lang="es-ES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br>
              <a:rPr sz="6000"/>
            </a:br>
            <a:r>
              <a:rPr b="0" lang="es-ES" sz="6000" spc="-1" strike="noStrike">
                <a:solidFill>
                  <a:srgbClr val="000000"/>
                </a:solidFill>
                <a:latin typeface="Calibri Light"/>
              </a:rPr>
              <a:t>Máquinas Virtuales</a:t>
            </a: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/>
          </p:nvPr>
        </p:nvSpPr>
        <p:spPr>
          <a:xfrm>
            <a:off x="406080" y="1080000"/>
            <a:ext cx="11473200" cy="539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200" spc="-1" strike="noStrike">
                <a:solidFill>
                  <a:srgbClr val="000000"/>
                </a:solidFill>
                <a:latin typeface="Calibri Light"/>
              </a:rPr>
              <a:t>Adjuntamos la ISO del sistema operativo, e iniciamos la instalación.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12"/>
          <p:cNvSpPr/>
          <p:nvPr/>
        </p:nvSpPr>
        <p:spPr>
          <a:xfrm>
            <a:off x="825480" y="180000"/>
            <a:ext cx="1051380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es-ES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Instalación Máquinas Virtuales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1"/>
          <a:stretch/>
        </p:blipFill>
        <p:spPr>
          <a:xfrm>
            <a:off x="2520000" y="1620000"/>
            <a:ext cx="7019280" cy="4622040"/>
          </a:xfrm>
          <a:prstGeom prst="rect">
            <a:avLst/>
          </a:prstGeom>
          <a:ln w="0">
            <a:solidFill>
              <a:srgbClr val="0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825120" y="324000"/>
            <a:ext cx="10513800" cy="71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s-ES" sz="3200" spc="-1" strike="noStrike">
                <a:solidFill>
                  <a:srgbClr val="000000"/>
                </a:solidFill>
                <a:latin typeface="Calibri Light"/>
              </a:rPr>
              <a:t>Instalación Máquinas Virtuales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825120" y="1360080"/>
            <a:ext cx="10513800" cy="4830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/>
              <a:buChar char=""/>
              <a:tabLst>
                <a:tab algn="l" pos="0"/>
              </a:tabLst>
            </a:pPr>
            <a:r>
              <a:rPr b="0" lang="es-ES" sz="2200" spc="-1" strike="noStrike">
                <a:solidFill>
                  <a:srgbClr val="000000"/>
                </a:solidFill>
                <a:latin typeface="Calibri Light"/>
              </a:rPr>
              <a:t>Creación Máquina Virtual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/>
              <a:buChar char=""/>
              <a:tabLst>
                <a:tab algn="l" pos="0"/>
              </a:tabLst>
            </a:pPr>
            <a:r>
              <a:rPr b="0" lang="es-ES" sz="2200" spc="-1" strike="noStrike">
                <a:solidFill>
                  <a:srgbClr val="000000"/>
                </a:solidFill>
                <a:latin typeface="Calibri Light"/>
              </a:rPr>
              <a:t>Configuración de parámetros VM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/>
              <a:buChar char=""/>
              <a:tabLst>
                <a:tab algn="l" pos="0"/>
              </a:tabLst>
            </a:pPr>
            <a:r>
              <a:rPr b="0" lang="es-ES" sz="2200" spc="-1" strike="noStrike">
                <a:solidFill>
                  <a:srgbClr val="000000"/>
                </a:solidFill>
                <a:latin typeface="Calibri Light"/>
              </a:rPr>
              <a:t>Instalación S.O.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/>
          </p:nvPr>
        </p:nvSpPr>
        <p:spPr>
          <a:xfrm>
            <a:off x="838080" y="1261800"/>
            <a:ext cx="11175120" cy="549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200" spc="-1" strike="noStrike">
                <a:solidFill>
                  <a:srgbClr val="000000"/>
                </a:solidFill>
                <a:latin typeface="Calibri Light"/>
              </a:rPr>
              <a:t>Abrimos el programa VirtualBox y creamos una nueva máquina virtual.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2160000" y="1800000"/>
            <a:ext cx="8470440" cy="455724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191" name="PlaceHolder 3"/>
          <p:cNvSpPr/>
          <p:nvPr/>
        </p:nvSpPr>
        <p:spPr>
          <a:xfrm>
            <a:off x="825480" y="180000"/>
            <a:ext cx="1051380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es-ES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Instalación Máquinas Virtuales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/>
          </p:nvPr>
        </p:nvSpPr>
        <p:spPr>
          <a:xfrm>
            <a:off x="838080" y="1261800"/>
            <a:ext cx="11175120" cy="549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200" spc="-1" strike="noStrike">
                <a:solidFill>
                  <a:srgbClr val="000000"/>
                </a:solidFill>
                <a:latin typeface="Calibri Light"/>
              </a:rPr>
              <a:t>Insertamos los parámetros para el sistema operativo que vamos a emular.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2160000" y="1800000"/>
            <a:ext cx="8633520" cy="432828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194" name="PlaceHolder 4"/>
          <p:cNvSpPr/>
          <p:nvPr/>
        </p:nvSpPr>
        <p:spPr>
          <a:xfrm>
            <a:off x="825480" y="180000"/>
            <a:ext cx="1051380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es-ES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Instalación Máquinas Virtuales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/>
          </p:nvPr>
        </p:nvSpPr>
        <p:spPr>
          <a:xfrm>
            <a:off x="838080" y="1261800"/>
            <a:ext cx="11175120" cy="549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200" spc="-1" strike="noStrike">
                <a:solidFill>
                  <a:srgbClr val="000000"/>
                </a:solidFill>
                <a:latin typeface="Calibri Light"/>
              </a:rPr>
              <a:t>Asignamos un tamaño de memoria RAM y procesadores </a:t>
            </a:r>
            <a:r>
              <a:rPr b="1" lang="es-ES" sz="2200" spc="-1" strike="noStrike">
                <a:solidFill>
                  <a:srgbClr val="000000"/>
                </a:solidFill>
                <a:latin typeface="Calibri Light"/>
              </a:rPr>
              <a:t>(</a:t>
            </a:r>
            <a:r>
              <a:rPr b="1" lang="es-ES" sz="1800" spc="-1" strike="noStrike">
                <a:solidFill>
                  <a:srgbClr val="000000"/>
                </a:solidFill>
                <a:latin typeface="Calibri Light"/>
              </a:rPr>
              <a:t>4GB de Memoria y 2 procesadores</a:t>
            </a:r>
            <a:r>
              <a:rPr b="1" lang="es-ES" sz="2200" spc="-1" strike="noStrike">
                <a:solidFill>
                  <a:srgbClr val="000000"/>
                </a:solidFill>
                <a:latin typeface="Calibri Light"/>
              </a:rPr>
              <a:t>)</a:t>
            </a:r>
            <a:r>
              <a:rPr b="0" lang="es-ES" sz="2200" spc="-1" strike="noStrike">
                <a:solidFill>
                  <a:srgbClr val="000000"/>
                </a:solidFill>
                <a:latin typeface="Calibri Light"/>
              </a:rPr>
              <a:t>.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1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1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1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1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s-ES" sz="1500" spc="-1" strike="noStrike">
                <a:solidFill>
                  <a:srgbClr val="000000"/>
                </a:solidFill>
                <a:latin typeface="Calibri Light"/>
                <a:ea typeface="Microsoft YaHei"/>
              </a:rPr>
              <a:t>*Si usas aplicaciones que consuman muchos recursos, deberás asignar más RAM y CPU a la máquina invitada para garantizar un rendimiento fluido. Deja suficiente RAM y CPUs al sistema anfitrión para que funcione sin problemas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5"/>
          <p:cNvSpPr/>
          <p:nvPr/>
        </p:nvSpPr>
        <p:spPr>
          <a:xfrm>
            <a:off x="825480" y="180000"/>
            <a:ext cx="1051380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es-ES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Instalación Máquinas Virtuales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1"/>
          <a:stretch/>
        </p:blipFill>
        <p:spPr>
          <a:xfrm>
            <a:off x="2848680" y="1980000"/>
            <a:ext cx="7231320" cy="3600000"/>
          </a:xfrm>
          <a:prstGeom prst="rect">
            <a:avLst/>
          </a:prstGeom>
          <a:ln w="0">
            <a:solidFill>
              <a:srgbClr val="0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/>
          </p:nvPr>
        </p:nvSpPr>
        <p:spPr>
          <a:xfrm>
            <a:off x="838080" y="1261800"/>
            <a:ext cx="11175120" cy="549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200" spc="-1" strike="noStrike">
                <a:solidFill>
                  <a:srgbClr val="000000"/>
                </a:solidFill>
                <a:latin typeface="Calibri Light"/>
              </a:rPr>
              <a:t>Asignamos una capacidad de disco para la máquina virtual (tamaño por defecto).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s-ES" sz="1500" spc="-1" strike="noStrike">
                <a:solidFill>
                  <a:srgbClr val="000000"/>
                </a:solidFill>
                <a:latin typeface="Calibri Light"/>
              </a:rPr>
              <a:t>*Deja espacio de disco suficiente para el sistema operativo y las aplicaciones / archivos que vayas a almacenar en la maquina virtual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2160000" y="1800000"/>
            <a:ext cx="7170120" cy="359964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200" name="PlaceHolder 6"/>
          <p:cNvSpPr/>
          <p:nvPr/>
        </p:nvSpPr>
        <p:spPr>
          <a:xfrm>
            <a:off x="825480" y="180000"/>
            <a:ext cx="1051380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es-ES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Instalación Máquinas Virtuales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/>
          </p:nvPr>
        </p:nvSpPr>
        <p:spPr>
          <a:xfrm>
            <a:off x="838080" y="1261800"/>
            <a:ext cx="11175120" cy="549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200" spc="-1" strike="noStrike">
                <a:solidFill>
                  <a:srgbClr val="000000"/>
                </a:solidFill>
                <a:latin typeface="Calibri Light"/>
              </a:rPr>
              <a:t>Comprobamos el resumen de los parámetros de la VM que vamos a crear.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2" name="" descr=""/>
          <p:cNvPicPr/>
          <p:nvPr/>
        </p:nvPicPr>
        <p:blipFill>
          <a:blip r:embed="rId1"/>
          <a:srcRect l="27226" t="29972" r="28519" b="26677"/>
          <a:stretch/>
        </p:blipFill>
        <p:spPr>
          <a:xfrm>
            <a:off x="2160000" y="1890360"/>
            <a:ext cx="8099280" cy="404892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203" name="PlaceHolder 7"/>
          <p:cNvSpPr/>
          <p:nvPr/>
        </p:nvSpPr>
        <p:spPr>
          <a:xfrm>
            <a:off x="825480" y="180000"/>
            <a:ext cx="1051380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es-ES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Instalación Máquinas Virtuales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/>
          </p:nvPr>
        </p:nvSpPr>
        <p:spPr>
          <a:xfrm>
            <a:off x="406080" y="1080000"/>
            <a:ext cx="11473200" cy="539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200" spc="-1" strike="noStrike">
                <a:solidFill>
                  <a:srgbClr val="000000"/>
                </a:solidFill>
                <a:latin typeface="Calibri Light"/>
              </a:rPr>
              <a:t>Comprobamos que la máquina se ha creado correctamente.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8"/>
          <p:cNvSpPr/>
          <p:nvPr/>
        </p:nvSpPr>
        <p:spPr>
          <a:xfrm>
            <a:off x="825480" y="180000"/>
            <a:ext cx="1051380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es-ES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Instalación Máquinas Virtuales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1800000" y="1620000"/>
            <a:ext cx="8640720" cy="4624200"/>
          </a:xfrm>
          <a:prstGeom prst="rect">
            <a:avLst/>
          </a:prstGeom>
          <a:ln w="0">
            <a:solidFill>
              <a:srgbClr val="0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/>
          </p:nvPr>
        </p:nvSpPr>
        <p:spPr>
          <a:xfrm>
            <a:off x="406080" y="1080000"/>
            <a:ext cx="11473200" cy="539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200" spc="-1" strike="noStrike">
                <a:solidFill>
                  <a:srgbClr val="000000"/>
                </a:solidFill>
                <a:latin typeface="Calibri Light"/>
              </a:rPr>
              <a:t>Seleccionamos la máquina creada y la ejecutamos.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10"/>
          <p:cNvSpPr/>
          <p:nvPr/>
        </p:nvSpPr>
        <p:spPr>
          <a:xfrm>
            <a:off x="825480" y="180000"/>
            <a:ext cx="1051380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es-ES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Instalación Máquinas Virtuales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9" name="" descr=""/>
          <p:cNvPicPr/>
          <p:nvPr/>
        </p:nvPicPr>
        <p:blipFill>
          <a:blip r:embed="rId1"/>
          <a:srcRect l="0" t="13755" r="0" b="0"/>
          <a:stretch/>
        </p:blipFill>
        <p:spPr>
          <a:xfrm>
            <a:off x="1235160" y="1620000"/>
            <a:ext cx="9744120" cy="4499280"/>
          </a:xfrm>
          <a:prstGeom prst="rect">
            <a:avLst/>
          </a:prstGeom>
          <a:ln w="0">
            <a:solidFill>
              <a:srgbClr val="0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C28B52888867040AC3672CEB12252AB" ma:contentTypeVersion="8" ma:contentTypeDescription="Crear nuevo documento." ma:contentTypeScope="" ma:versionID="28b30a60ea9796c5616dc510a0ff3107">
  <xsd:schema xmlns:xsd="http://www.w3.org/2001/XMLSchema" xmlns:xs="http://www.w3.org/2001/XMLSchema" xmlns:p="http://schemas.microsoft.com/office/2006/metadata/properties" xmlns:ns2="bcd69d81-c7f3-4d79-9398-d547b50f7082" targetNamespace="http://schemas.microsoft.com/office/2006/metadata/properties" ma:root="true" ma:fieldsID="3eff5641029b8071aa457e430dbb4dcc" ns2:_="">
    <xsd:import namespace="bcd69d81-c7f3-4d79-9398-d547b50f70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d69d81-c7f3-4d79-9398-d547b50f70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9A2EA56-DFB3-4350-B574-78147F518070}"/>
</file>

<file path=customXml/itemProps2.xml><?xml version="1.0" encoding="utf-8"?>
<ds:datastoreItem xmlns:ds="http://schemas.openxmlformats.org/officeDocument/2006/customXml" ds:itemID="{08A39CE9-EE2F-4B63-997F-27FD5345EB59}"/>
</file>

<file path=customXml/itemProps3.xml><?xml version="1.0" encoding="utf-8"?>
<ds:datastoreItem xmlns:ds="http://schemas.openxmlformats.org/officeDocument/2006/customXml" ds:itemID="{54DDE870-00EB-4205-9FE1-D45EE94900D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</TotalTime>
  <Application>LibreOffice/7.6.5.2$Windows_X86_64 LibreOffice_project/38d5f62f85355c192ef5f1dd47c5c0c0c6d6598b</Application>
  <AppVersion>15.0000</AppVersion>
  <Words>655</Words>
  <Paragraphs>107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Máquinas Virtuales</dc:title>
  <dc:subject/>
  <dc:creator>Profesor</dc:creator>
  <dc:description/>
  <cp:lastModifiedBy/>
  <cp:revision>55</cp:revision>
  <dcterms:created xsi:type="dcterms:W3CDTF">2019-12-10T15:13:54Z</dcterms:created>
  <dcterms:modified xsi:type="dcterms:W3CDTF">2025-01-29T11:53:11Z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28</vt:i4>
  </property>
  <property fmtid="{D5CDD505-2E9C-101B-9397-08002B2CF9AE}" pid="4" name="ContentTypeId">
    <vt:lpwstr>0x0101008C28B52888867040AC3672CEB12252AB</vt:lpwstr>
  </property>
</Properties>
</file>