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8" r:id="rId3"/>
    <p:sldId id="265" r:id="rId4"/>
    <p:sldId id="266" r:id="rId5"/>
    <p:sldId id="267" r:id="rId6"/>
    <p:sldId id="259" r:id="rId7"/>
    <p:sldId id="264"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17020E-1DF2-4261-BD81-6D803827CA6A}" v="48" dt="2022-02-07T07:32:13.5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8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Misael Acosta" userId="cdd3c3b0-c560-496b-a076-6ab6fe8b73a6" providerId="ADAL" clId="{4117020E-1DF2-4261-BD81-6D803827CA6A}"/>
    <pc:docChg chg="undo redo custSel addSld delSld modSld sldOrd">
      <pc:chgData name="Alejandro Misael Acosta" userId="cdd3c3b0-c560-496b-a076-6ab6fe8b73a6" providerId="ADAL" clId="{4117020E-1DF2-4261-BD81-6D803827CA6A}" dt="2022-02-07T07:32:29.674" v="4213" actId="20577"/>
      <pc:docMkLst>
        <pc:docMk/>
      </pc:docMkLst>
      <pc:sldChg chg="modSp new mod">
        <pc:chgData name="Alejandro Misael Acosta" userId="cdd3c3b0-c560-496b-a076-6ab6fe8b73a6" providerId="ADAL" clId="{4117020E-1DF2-4261-BD81-6D803827CA6A}" dt="2022-02-07T06:25:18.211" v="2005" actId="20577"/>
        <pc:sldMkLst>
          <pc:docMk/>
          <pc:sldMk cId="3836284014" sldId="256"/>
        </pc:sldMkLst>
        <pc:spChg chg="mod">
          <ac:chgData name="Alejandro Misael Acosta" userId="cdd3c3b0-c560-496b-a076-6ab6fe8b73a6" providerId="ADAL" clId="{4117020E-1DF2-4261-BD81-6D803827CA6A}" dt="2022-02-07T06:25:11.660" v="1979" actId="20577"/>
          <ac:spMkLst>
            <pc:docMk/>
            <pc:sldMk cId="3836284014" sldId="256"/>
            <ac:spMk id="2" creationId="{08733761-2275-4A55-8A95-207B813CADFF}"/>
          </ac:spMkLst>
        </pc:spChg>
        <pc:spChg chg="mod">
          <ac:chgData name="Alejandro Misael Acosta" userId="cdd3c3b0-c560-496b-a076-6ab6fe8b73a6" providerId="ADAL" clId="{4117020E-1DF2-4261-BD81-6D803827CA6A}" dt="2022-02-07T06:25:18.211" v="2005" actId="20577"/>
          <ac:spMkLst>
            <pc:docMk/>
            <pc:sldMk cId="3836284014" sldId="256"/>
            <ac:spMk id="3" creationId="{79DA1048-F341-4782-A077-13050F56D2C7}"/>
          </ac:spMkLst>
        </pc:spChg>
      </pc:sldChg>
      <pc:sldChg chg="addSp delSp modSp new del mod">
        <pc:chgData name="Alejandro Misael Acosta" userId="cdd3c3b0-c560-496b-a076-6ab6fe8b73a6" providerId="ADAL" clId="{4117020E-1DF2-4261-BD81-6D803827CA6A}" dt="2022-02-07T06:12:27.222" v="1307" actId="47"/>
        <pc:sldMkLst>
          <pc:docMk/>
          <pc:sldMk cId="1878560335" sldId="257"/>
        </pc:sldMkLst>
        <pc:spChg chg="mod">
          <ac:chgData name="Alejandro Misael Acosta" userId="cdd3c3b0-c560-496b-a076-6ab6fe8b73a6" providerId="ADAL" clId="{4117020E-1DF2-4261-BD81-6D803827CA6A}" dt="2022-02-07T05:55:01.445" v="316"/>
          <ac:spMkLst>
            <pc:docMk/>
            <pc:sldMk cId="1878560335" sldId="257"/>
            <ac:spMk id="2" creationId="{3FA2F9D0-65F4-4FE5-A9F3-2C13433EF8C2}"/>
          </ac:spMkLst>
        </pc:spChg>
        <pc:spChg chg="del mod">
          <ac:chgData name="Alejandro Misael Acosta" userId="cdd3c3b0-c560-496b-a076-6ab6fe8b73a6" providerId="ADAL" clId="{4117020E-1DF2-4261-BD81-6D803827CA6A}" dt="2022-02-07T05:48:28.851" v="4"/>
          <ac:spMkLst>
            <pc:docMk/>
            <pc:sldMk cId="1878560335" sldId="257"/>
            <ac:spMk id="3" creationId="{2D044377-8098-4B09-B34F-5DAF29C9C0B3}"/>
          </ac:spMkLst>
        </pc:spChg>
        <pc:spChg chg="add del mod">
          <ac:chgData name="Alejandro Misael Acosta" userId="cdd3c3b0-c560-496b-a076-6ab6fe8b73a6" providerId="ADAL" clId="{4117020E-1DF2-4261-BD81-6D803827CA6A}" dt="2022-02-07T05:49:32.838" v="9"/>
          <ac:spMkLst>
            <pc:docMk/>
            <pc:sldMk cId="1878560335" sldId="257"/>
            <ac:spMk id="7" creationId="{623CF969-71F8-4490-8B8D-731E39212677}"/>
          </ac:spMkLst>
        </pc:spChg>
        <pc:picChg chg="add del mod">
          <ac:chgData name="Alejandro Misael Acosta" userId="cdd3c3b0-c560-496b-a076-6ab6fe8b73a6" providerId="ADAL" clId="{4117020E-1DF2-4261-BD81-6D803827CA6A}" dt="2022-02-07T05:48:34.207" v="8" actId="478"/>
          <ac:picMkLst>
            <pc:docMk/>
            <pc:sldMk cId="1878560335" sldId="257"/>
            <ac:picMk id="5" creationId="{CC6EE3EC-D71E-40DC-BA5B-345C96414413}"/>
          </ac:picMkLst>
        </pc:picChg>
        <pc:picChg chg="add mod">
          <ac:chgData name="Alejandro Misael Acosta" userId="cdd3c3b0-c560-496b-a076-6ab6fe8b73a6" providerId="ADAL" clId="{4117020E-1DF2-4261-BD81-6D803827CA6A}" dt="2022-02-07T05:55:01.445" v="316"/>
          <ac:picMkLst>
            <pc:docMk/>
            <pc:sldMk cId="1878560335" sldId="257"/>
            <ac:picMk id="9" creationId="{3F22E494-45A3-4AFF-8AA3-8C966694A9E3}"/>
          </ac:picMkLst>
        </pc:picChg>
      </pc:sldChg>
      <pc:sldChg chg="addSp delSp modSp new mod ord">
        <pc:chgData name="Alejandro Misael Acosta" userId="cdd3c3b0-c560-496b-a076-6ab6fe8b73a6" providerId="ADAL" clId="{4117020E-1DF2-4261-BD81-6D803827CA6A}" dt="2022-02-07T07:24:44.114" v="3863" actId="20577"/>
        <pc:sldMkLst>
          <pc:docMk/>
          <pc:sldMk cId="743120249" sldId="258"/>
        </pc:sldMkLst>
        <pc:spChg chg="mod">
          <ac:chgData name="Alejandro Misael Acosta" userId="cdd3c3b0-c560-496b-a076-6ab6fe8b73a6" providerId="ADAL" clId="{4117020E-1DF2-4261-BD81-6D803827CA6A}" dt="2022-02-07T05:55:01.445" v="316"/>
          <ac:spMkLst>
            <pc:docMk/>
            <pc:sldMk cId="743120249" sldId="258"/>
            <ac:spMk id="2" creationId="{C22657F5-FFB2-4E2B-8510-ECA6901B5CE4}"/>
          </ac:spMkLst>
        </pc:spChg>
        <pc:spChg chg="del mod">
          <ac:chgData name="Alejandro Misael Acosta" userId="cdd3c3b0-c560-496b-a076-6ab6fe8b73a6" providerId="ADAL" clId="{4117020E-1DF2-4261-BD81-6D803827CA6A}" dt="2022-02-07T06:38:22.408" v="2157"/>
          <ac:spMkLst>
            <pc:docMk/>
            <pc:sldMk cId="743120249" sldId="258"/>
            <ac:spMk id="3" creationId="{341A117F-5025-4816-A8E7-20939C23D11B}"/>
          </ac:spMkLst>
        </pc:spChg>
        <pc:spChg chg="add del mod">
          <ac:chgData name="Alejandro Misael Acosta" userId="cdd3c3b0-c560-496b-a076-6ab6fe8b73a6" providerId="ADAL" clId="{4117020E-1DF2-4261-BD81-6D803827CA6A}" dt="2022-02-07T07:02:21.073" v="2954"/>
          <ac:spMkLst>
            <pc:docMk/>
            <pc:sldMk cId="743120249" sldId="258"/>
            <ac:spMk id="7" creationId="{C62DC803-CE59-4A77-8A75-31AA38766764}"/>
          </ac:spMkLst>
        </pc:spChg>
        <pc:spChg chg="add mod">
          <ac:chgData name="Alejandro Misael Acosta" userId="cdd3c3b0-c560-496b-a076-6ab6fe8b73a6" providerId="ADAL" clId="{4117020E-1DF2-4261-BD81-6D803827CA6A}" dt="2022-02-07T07:24:44.114" v="3863" actId="20577"/>
          <ac:spMkLst>
            <pc:docMk/>
            <pc:sldMk cId="743120249" sldId="258"/>
            <ac:spMk id="10" creationId="{67BD96AC-3088-4679-B0CA-CB949847CA63}"/>
          </ac:spMkLst>
        </pc:spChg>
        <pc:graphicFrameChg chg="add del mod">
          <ac:chgData name="Alejandro Misael Acosta" userId="cdd3c3b0-c560-496b-a076-6ab6fe8b73a6" providerId="ADAL" clId="{4117020E-1DF2-4261-BD81-6D803827CA6A}" dt="2022-02-07T07:06:26.478" v="3115" actId="478"/>
          <ac:graphicFrameMkLst>
            <pc:docMk/>
            <pc:sldMk cId="743120249" sldId="258"/>
            <ac:graphicFrameMk id="11" creationId="{57E3DA58-1BE6-4891-8DDC-C723CC41CF2F}"/>
          </ac:graphicFrameMkLst>
        </pc:graphicFrameChg>
        <pc:picChg chg="add del mod">
          <ac:chgData name="Alejandro Misael Acosta" userId="cdd3c3b0-c560-496b-a076-6ab6fe8b73a6" providerId="ADAL" clId="{4117020E-1DF2-4261-BD81-6D803827CA6A}" dt="2022-02-07T06:38:32.951" v="2165" actId="478"/>
          <ac:picMkLst>
            <pc:docMk/>
            <pc:sldMk cId="743120249" sldId="258"/>
            <ac:picMk id="5" creationId="{DF78B26F-F293-4C53-9256-600B5B2255CD}"/>
          </ac:picMkLst>
        </pc:picChg>
        <pc:picChg chg="add del mod">
          <ac:chgData name="Alejandro Misael Acosta" userId="cdd3c3b0-c560-496b-a076-6ab6fe8b73a6" providerId="ADAL" clId="{4117020E-1DF2-4261-BD81-6D803827CA6A}" dt="2022-02-07T07:02:27.434" v="2956" actId="478"/>
          <ac:picMkLst>
            <pc:docMk/>
            <pc:sldMk cId="743120249" sldId="258"/>
            <ac:picMk id="8" creationId="{965BA133-526C-408C-B310-D0EE17AA4593}"/>
          </ac:picMkLst>
        </pc:picChg>
      </pc:sldChg>
      <pc:sldChg chg="addSp delSp modSp new mod ord">
        <pc:chgData name="Alejandro Misael Acosta" userId="cdd3c3b0-c560-496b-a076-6ab6fe8b73a6" providerId="ADAL" clId="{4117020E-1DF2-4261-BD81-6D803827CA6A}" dt="2022-02-07T06:52:38.751" v="2929" actId="20577"/>
        <pc:sldMkLst>
          <pc:docMk/>
          <pc:sldMk cId="722054276" sldId="259"/>
        </pc:sldMkLst>
        <pc:spChg chg="mod">
          <ac:chgData name="Alejandro Misael Acosta" userId="cdd3c3b0-c560-496b-a076-6ab6fe8b73a6" providerId="ADAL" clId="{4117020E-1DF2-4261-BD81-6D803827CA6A}" dt="2022-02-07T05:55:01.445" v="316"/>
          <ac:spMkLst>
            <pc:docMk/>
            <pc:sldMk cId="722054276" sldId="259"/>
            <ac:spMk id="2" creationId="{53346673-2EC4-4B07-82D9-CEB06513EEBA}"/>
          </ac:spMkLst>
        </pc:spChg>
        <pc:spChg chg="del mod">
          <ac:chgData name="Alejandro Misael Acosta" userId="cdd3c3b0-c560-496b-a076-6ab6fe8b73a6" providerId="ADAL" clId="{4117020E-1DF2-4261-BD81-6D803827CA6A}" dt="2022-02-07T06:39:47.530" v="2179"/>
          <ac:spMkLst>
            <pc:docMk/>
            <pc:sldMk cId="722054276" sldId="259"/>
            <ac:spMk id="3" creationId="{560BDBE8-0071-44DD-AC13-D09417F2BAE4}"/>
          </ac:spMkLst>
        </pc:spChg>
        <pc:spChg chg="add mod">
          <ac:chgData name="Alejandro Misael Acosta" userId="cdd3c3b0-c560-496b-a076-6ab6fe8b73a6" providerId="ADAL" clId="{4117020E-1DF2-4261-BD81-6D803827CA6A}" dt="2022-02-07T06:52:38.751" v="2929" actId="20577"/>
          <ac:spMkLst>
            <pc:docMk/>
            <pc:sldMk cId="722054276" sldId="259"/>
            <ac:spMk id="5" creationId="{F30D71C6-5C34-4EBB-B5E1-38532999F77B}"/>
          </ac:spMkLst>
        </pc:spChg>
        <pc:graphicFrameChg chg="add mod modGraphic">
          <ac:chgData name="Alejandro Misael Acosta" userId="cdd3c3b0-c560-496b-a076-6ab6fe8b73a6" providerId="ADAL" clId="{4117020E-1DF2-4261-BD81-6D803827CA6A}" dt="2022-02-07T06:41:09.948" v="2195" actId="122"/>
          <ac:graphicFrameMkLst>
            <pc:docMk/>
            <pc:sldMk cId="722054276" sldId="259"/>
            <ac:graphicFrameMk id="4" creationId="{37BA5CB9-4847-4CC7-96EC-70108C5778CF}"/>
          </ac:graphicFrameMkLst>
        </pc:graphicFrameChg>
      </pc:sldChg>
      <pc:sldChg chg="addSp delSp modSp new mod modClrScheme chgLayout">
        <pc:chgData name="Alejandro Misael Acosta" userId="cdd3c3b0-c560-496b-a076-6ab6fe8b73a6" providerId="ADAL" clId="{4117020E-1DF2-4261-BD81-6D803827CA6A}" dt="2022-02-07T05:56:48.203" v="499" actId="1076"/>
        <pc:sldMkLst>
          <pc:docMk/>
          <pc:sldMk cId="3945862753" sldId="260"/>
        </pc:sldMkLst>
        <pc:spChg chg="mod ord">
          <ac:chgData name="Alejandro Misael Acosta" userId="cdd3c3b0-c560-496b-a076-6ab6fe8b73a6" providerId="ADAL" clId="{4117020E-1DF2-4261-BD81-6D803827CA6A}" dt="2022-02-07T05:55:01.445" v="316"/>
          <ac:spMkLst>
            <pc:docMk/>
            <pc:sldMk cId="3945862753" sldId="260"/>
            <ac:spMk id="2" creationId="{E90734EA-5887-49DD-A5E7-8813F7520611}"/>
          </ac:spMkLst>
        </pc:spChg>
        <pc:spChg chg="del">
          <ac:chgData name="Alejandro Misael Acosta" userId="cdd3c3b0-c560-496b-a076-6ab6fe8b73a6" providerId="ADAL" clId="{4117020E-1DF2-4261-BD81-6D803827CA6A}" dt="2022-02-07T05:51:41.401" v="56"/>
          <ac:spMkLst>
            <pc:docMk/>
            <pc:sldMk cId="3945862753" sldId="260"/>
            <ac:spMk id="3" creationId="{6FAD1ADD-BF05-4BBE-BA16-2FC25975175F}"/>
          </ac:spMkLst>
        </pc:spChg>
        <pc:spChg chg="add del mod ord">
          <ac:chgData name="Alejandro Misael Acosta" userId="cdd3c3b0-c560-496b-a076-6ab6fe8b73a6" providerId="ADAL" clId="{4117020E-1DF2-4261-BD81-6D803827CA6A}" dt="2022-02-07T05:54:37.648" v="309" actId="478"/>
          <ac:spMkLst>
            <pc:docMk/>
            <pc:sldMk cId="3945862753" sldId="260"/>
            <ac:spMk id="6" creationId="{4F558E91-FFC6-487C-865C-8D796DEA4613}"/>
          </ac:spMkLst>
        </pc:spChg>
        <pc:spChg chg="add del mod ord">
          <ac:chgData name="Alejandro Misael Acosta" userId="cdd3c3b0-c560-496b-a076-6ab6fe8b73a6" providerId="ADAL" clId="{4117020E-1DF2-4261-BD81-6D803827CA6A}" dt="2022-02-07T05:54:37.939" v="310" actId="478"/>
          <ac:spMkLst>
            <pc:docMk/>
            <pc:sldMk cId="3945862753" sldId="260"/>
            <ac:spMk id="7" creationId="{76A20346-788C-4747-B6A2-0A0A6AD7B019}"/>
          </ac:spMkLst>
        </pc:spChg>
        <pc:spChg chg="add del mod ord">
          <ac:chgData name="Alejandro Misael Acosta" userId="cdd3c3b0-c560-496b-a076-6ab6fe8b73a6" providerId="ADAL" clId="{4117020E-1DF2-4261-BD81-6D803827CA6A}" dt="2022-02-07T05:51:56.994" v="62"/>
          <ac:spMkLst>
            <pc:docMk/>
            <pc:sldMk cId="3945862753" sldId="260"/>
            <ac:spMk id="8" creationId="{5DE15155-4775-44DC-A3BB-6917793D9E3B}"/>
          </ac:spMkLst>
        </pc:spChg>
        <pc:spChg chg="add mod">
          <ac:chgData name="Alejandro Misael Acosta" userId="cdd3c3b0-c560-496b-a076-6ab6fe8b73a6" providerId="ADAL" clId="{4117020E-1DF2-4261-BD81-6D803827CA6A}" dt="2022-02-07T05:56:46.163" v="498" actId="14100"/>
          <ac:spMkLst>
            <pc:docMk/>
            <pc:sldMk cId="3945862753" sldId="260"/>
            <ac:spMk id="10" creationId="{BD0AA6D5-642C-458F-A375-B7F45CCB382E}"/>
          </ac:spMkLst>
        </pc:spChg>
        <pc:picChg chg="add del mod ord">
          <ac:chgData name="Alejandro Misael Acosta" userId="cdd3c3b0-c560-496b-a076-6ab6fe8b73a6" providerId="ADAL" clId="{4117020E-1DF2-4261-BD81-6D803827CA6A}" dt="2022-02-07T05:51:56.195" v="61" actId="21"/>
          <ac:picMkLst>
            <pc:docMk/>
            <pc:sldMk cId="3945862753" sldId="260"/>
            <ac:picMk id="5" creationId="{B4143BF1-4BD7-45BF-BB9A-36270AF49812}"/>
          </ac:picMkLst>
        </pc:picChg>
        <pc:picChg chg="add mod">
          <ac:chgData name="Alejandro Misael Acosta" userId="cdd3c3b0-c560-496b-a076-6ab6fe8b73a6" providerId="ADAL" clId="{4117020E-1DF2-4261-BD81-6D803827CA6A}" dt="2022-02-07T05:56:48.203" v="499" actId="1076"/>
          <ac:picMkLst>
            <pc:docMk/>
            <pc:sldMk cId="3945862753" sldId="260"/>
            <ac:picMk id="11" creationId="{2E6EF970-DC97-42E5-8DA6-EFCE5B5D5CFC}"/>
          </ac:picMkLst>
        </pc:picChg>
      </pc:sldChg>
      <pc:sldChg chg="addSp delSp modSp new mod ord modClrScheme chgLayout">
        <pc:chgData name="Alejandro Misael Acosta" userId="cdd3c3b0-c560-496b-a076-6ab6fe8b73a6" providerId="ADAL" clId="{4117020E-1DF2-4261-BD81-6D803827CA6A}" dt="2022-02-07T06:26:13.055" v="2126" actId="20577"/>
        <pc:sldMkLst>
          <pc:docMk/>
          <pc:sldMk cId="3193885613" sldId="261"/>
        </pc:sldMkLst>
        <pc:spChg chg="mod ord">
          <ac:chgData name="Alejandro Misael Acosta" userId="cdd3c3b0-c560-496b-a076-6ab6fe8b73a6" providerId="ADAL" clId="{4117020E-1DF2-4261-BD81-6D803827CA6A}" dt="2022-02-07T06:00:08.289" v="505" actId="700"/>
          <ac:spMkLst>
            <pc:docMk/>
            <pc:sldMk cId="3193885613" sldId="261"/>
            <ac:spMk id="2" creationId="{67EDA3DC-41DD-4540-B19B-50EB0A79ADD6}"/>
          </ac:spMkLst>
        </pc:spChg>
        <pc:spChg chg="add del mod ord">
          <ac:chgData name="Alejandro Misael Acosta" userId="cdd3c3b0-c560-496b-a076-6ab6fe8b73a6" providerId="ADAL" clId="{4117020E-1DF2-4261-BD81-6D803827CA6A}" dt="2022-02-07T06:00:08.289" v="505" actId="700"/>
          <ac:spMkLst>
            <pc:docMk/>
            <pc:sldMk cId="3193885613" sldId="261"/>
            <ac:spMk id="3" creationId="{BA921C61-53DA-4BC9-B2A3-CD837ECD34DC}"/>
          </ac:spMkLst>
        </pc:spChg>
        <pc:spChg chg="add mod ord">
          <ac:chgData name="Alejandro Misael Acosta" userId="cdd3c3b0-c560-496b-a076-6ab6fe8b73a6" providerId="ADAL" clId="{4117020E-1DF2-4261-BD81-6D803827CA6A}" dt="2022-02-07T06:26:13.055" v="2126" actId="20577"/>
          <ac:spMkLst>
            <pc:docMk/>
            <pc:sldMk cId="3193885613" sldId="261"/>
            <ac:spMk id="6" creationId="{EC129954-E144-462B-8DCF-4F2AD30C1A17}"/>
          </ac:spMkLst>
        </pc:spChg>
        <pc:spChg chg="add del mod ord">
          <ac:chgData name="Alejandro Misael Acosta" userId="cdd3c3b0-c560-496b-a076-6ab6fe8b73a6" providerId="ADAL" clId="{4117020E-1DF2-4261-BD81-6D803827CA6A}" dt="2022-02-07T06:00:09.836" v="506"/>
          <ac:spMkLst>
            <pc:docMk/>
            <pc:sldMk cId="3193885613" sldId="261"/>
            <ac:spMk id="7" creationId="{5091C1BF-286C-4C9F-A031-339906725BEE}"/>
          </ac:spMkLst>
        </pc:spChg>
        <pc:picChg chg="add del mod">
          <ac:chgData name="Alejandro Misael Acosta" userId="cdd3c3b0-c560-496b-a076-6ab6fe8b73a6" providerId="ADAL" clId="{4117020E-1DF2-4261-BD81-6D803827CA6A}" dt="2022-02-07T06:00:00.496" v="504"/>
          <ac:picMkLst>
            <pc:docMk/>
            <pc:sldMk cId="3193885613" sldId="261"/>
            <ac:picMk id="5" creationId="{489E2828-5F87-4548-953E-BA81CA7E90DA}"/>
          </ac:picMkLst>
        </pc:picChg>
        <pc:picChg chg="add mod">
          <ac:chgData name="Alejandro Misael Acosta" userId="cdd3c3b0-c560-496b-a076-6ab6fe8b73a6" providerId="ADAL" clId="{4117020E-1DF2-4261-BD81-6D803827CA6A}" dt="2022-02-07T06:25:34.928" v="2008" actId="1076"/>
          <ac:picMkLst>
            <pc:docMk/>
            <pc:sldMk cId="3193885613" sldId="261"/>
            <ac:picMk id="9" creationId="{1AD0817E-1F1A-4ABE-901F-4DEF4547E70A}"/>
          </ac:picMkLst>
        </pc:picChg>
      </pc:sldChg>
      <pc:sldChg chg="addSp delSp modSp new mod modClrScheme chgLayout">
        <pc:chgData name="Alejandro Misael Acosta" userId="cdd3c3b0-c560-496b-a076-6ab6fe8b73a6" providerId="ADAL" clId="{4117020E-1DF2-4261-BD81-6D803827CA6A}" dt="2022-02-07T06:12:19.888" v="1306" actId="14100"/>
        <pc:sldMkLst>
          <pc:docMk/>
          <pc:sldMk cId="2289149" sldId="262"/>
        </pc:sldMkLst>
        <pc:spChg chg="mod ord">
          <ac:chgData name="Alejandro Misael Acosta" userId="cdd3c3b0-c560-496b-a076-6ab6fe8b73a6" providerId="ADAL" clId="{4117020E-1DF2-4261-BD81-6D803827CA6A}" dt="2022-02-07T06:08:00.184" v="605" actId="700"/>
          <ac:spMkLst>
            <pc:docMk/>
            <pc:sldMk cId="2289149" sldId="262"/>
            <ac:spMk id="2" creationId="{E63BA28D-BAA8-474B-AF66-131C287496B9}"/>
          </ac:spMkLst>
        </pc:spChg>
        <pc:spChg chg="add del mod ord">
          <ac:chgData name="Alejandro Misael Acosta" userId="cdd3c3b0-c560-496b-a076-6ab6fe8b73a6" providerId="ADAL" clId="{4117020E-1DF2-4261-BD81-6D803827CA6A}" dt="2022-02-07T06:08:00.184" v="605" actId="700"/>
          <ac:spMkLst>
            <pc:docMk/>
            <pc:sldMk cId="2289149" sldId="262"/>
            <ac:spMk id="3" creationId="{A4E0BF00-0BC7-4852-A16F-31FB041E2E26}"/>
          </ac:spMkLst>
        </pc:spChg>
        <pc:spChg chg="add mod ord">
          <ac:chgData name="Alejandro Misael Acosta" userId="cdd3c3b0-c560-496b-a076-6ab6fe8b73a6" providerId="ADAL" clId="{4117020E-1DF2-4261-BD81-6D803827CA6A}" dt="2022-02-07T06:12:14.503" v="1302" actId="14100"/>
          <ac:spMkLst>
            <pc:docMk/>
            <pc:sldMk cId="2289149" sldId="262"/>
            <ac:spMk id="6" creationId="{6BBAE616-BCAD-4C4B-8300-44D397B36DB2}"/>
          </ac:spMkLst>
        </pc:spChg>
        <pc:spChg chg="add del mod ord">
          <ac:chgData name="Alejandro Misael Acosta" userId="cdd3c3b0-c560-496b-a076-6ab6fe8b73a6" providerId="ADAL" clId="{4117020E-1DF2-4261-BD81-6D803827CA6A}" dt="2022-02-07T06:08:02.534" v="606"/>
          <ac:spMkLst>
            <pc:docMk/>
            <pc:sldMk cId="2289149" sldId="262"/>
            <ac:spMk id="7" creationId="{41D960B5-0C2B-4874-BE64-977DD547293B}"/>
          </ac:spMkLst>
        </pc:spChg>
        <pc:spChg chg="add del mod">
          <ac:chgData name="Alejandro Misael Acosta" userId="cdd3c3b0-c560-496b-a076-6ab6fe8b73a6" providerId="ADAL" clId="{4117020E-1DF2-4261-BD81-6D803827CA6A}" dt="2022-02-07T06:10:43.083" v="963"/>
          <ac:spMkLst>
            <pc:docMk/>
            <pc:sldMk cId="2289149" sldId="262"/>
            <ac:spMk id="11" creationId="{92DE9A87-B407-4596-8DA5-3D3B3E7273CE}"/>
          </ac:spMkLst>
        </pc:spChg>
        <pc:picChg chg="add del mod">
          <ac:chgData name="Alejandro Misael Acosta" userId="cdd3c3b0-c560-496b-a076-6ab6fe8b73a6" providerId="ADAL" clId="{4117020E-1DF2-4261-BD81-6D803827CA6A}" dt="2022-02-07T06:07:54.800" v="604"/>
          <ac:picMkLst>
            <pc:docMk/>
            <pc:sldMk cId="2289149" sldId="262"/>
            <ac:picMk id="5" creationId="{E35C655F-1BE3-48C6-945C-82BD1484309E}"/>
          </ac:picMkLst>
        </pc:picChg>
        <pc:picChg chg="add del mod">
          <ac:chgData name="Alejandro Misael Acosta" userId="cdd3c3b0-c560-496b-a076-6ab6fe8b73a6" providerId="ADAL" clId="{4117020E-1DF2-4261-BD81-6D803827CA6A}" dt="2022-02-07T06:10:42.153" v="962" actId="478"/>
          <ac:picMkLst>
            <pc:docMk/>
            <pc:sldMk cId="2289149" sldId="262"/>
            <ac:picMk id="9" creationId="{4BB5721F-BF8B-48FD-BA2B-E479A01D37F3}"/>
          </ac:picMkLst>
        </pc:picChg>
        <pc:picChg chg="add mod">
          <ac:chgData name="Alejandro Misael Acosta" userId="cdd3c3b0-c560-496b-a076-6ab6fe8b73a6" providerId="ADAL" clId="{4117020E-1DF2-4261-BD81-6D803827CA6A}" dt="2022-02-07T06:12:19.888" v="1306" actId="14100"/>
          <ac:picMkLst>
            <pc:docMk/>
            <pc:sldMk cId="2289149" sldId="262"/>
            <ac:picMk id="13" creationId="{675C2E51-4492-4F6B-ACBE-AC9BC63FA68B}"/>
          </ac:picMkLst>
        </pc:picChg>
      </pc:sldChg>
      <pc:sldChg chg="addSp delSp modSp new mod modClrScheme chgLayout">
        <pc:chgData name="Alejandro Misael Acosta" userId="cdd3c3b0-c560-496b-a076-6ab6fe8b73a6" providerId="ADAL" clId="{4117020E-1DF2-4261-BD81-6D803827CA6A}" dt="2022-02-07T06:27:38.516" v="2156"/>
        <pc:sldMkLst>
          <pc:docMk/>
          <pc:sldMk cId="94629128" sldId="263"/>
        </pc:sldMkLst>
        <pc:spChg chg="mod ord">
          <ac:chgData name="Alejandro Misael Acosta" userId="cdd3c3b0-c560-496b-a076-6ab6fe8b73a6" providerId="ADAL" clId="{4117020E-1DF2-4261-BD81-6D803827CA6A}" dt="2022-02-07T06:19:39.450" v="1316" actId="14100"/>
          <ac:spMkLst>
            <pc:docMk/>
            <pc:sldMk cId="94629128" sldId="263"/>
            <ac:spMk id="2" creationId="{7C8CBEB5-E63F-42F9-B4F0-BE5AD54BA692}"/>
          </ac:spMkLst>
        </pc:spChg>
        <pc:spChg chg="del mod ord">
          <ac:chgData name="Alejandro Misael Acosta" userId="cdd3c3b0-c560-496b-a076-6ab6fe8b73a6" providerId="ADAL" clId="{4117020E-1DF2-4261-BD81-6D803827CA6A}" dt="2022-02-07T06:19:24.401" v="1308" actId="700"/>
          <ac:spMkLst>
            <pc:docMk/>
            <pc:sldMk cId="94629128" sldId="263"/>
            <ac:spMk id="3" creationId="{EE1FA286-9DA9-4B10-BAA8-362A67318F8C}"/>
          </ac:spMkLst>
        </pc:spChg>
        <pc:spChg chg="add del mod ord">
          <ac:chgData name="Alejandro Misael Acosta" userId="cdd3c3b0-c560-496b-a076-6ab6fe8b73a6" providerId="ADAL" clId="{4117020E-1DF2-4261-BD81-6D803827CA6A}" dt="2022-02-07T06:19:26.910" v="1309"/>
          <ac:spMkLst>
            <pc:docMk/>
            <pc:sldMk cId="94629128" sldId="263"/>
            <ac:spMk id="4" creationId="{05EDE41D-B188-4D6A-B622-3842C488D73A}"/>
          </ac:spMkLst>
        </pc:spChg>
        <pc:spChg chg="add mod ord">
          <ac:chgData name="Alejandro Misael Acosta" userId="cdd3c3b0-c560-496b-a076-6ab6fe8b73a6" providerId="ADAL" clId="{4117020E-1DF2-4261-BD81-6D803827CA6A}" dt="2022-02-07T06:26:47.595" v="2147" actId="123"/>
          <ac:spMkLst>
            <pc:docMk/>
            <pc:sldMk cId="94629128" sldId="263"/>
            <ac:spMk id="5" creationId="{BCDB8BF8-7F2E-4581-B3BE-691A0334E082}"/>
          </ac:spMkLst>
        </pc:spChg>
        <pc:spChg chg="add del mod">
          <ac:chgData name="Alejandro Misael Acosta" userId="cdd3c3b0-c560-496b-a076-6ab6fe8b73a6" providerId="ADAL" clId="{4117020E-1DF2-4261-BD81-6D803827CA6A}" dt="2022-02-07T06:20:39.841" v="1318"/>
          <ac:spMkLst>
            <pc:docMk/>
            <pc:sldMk cId="94629128" sldId="263"/>
            <ac:spMk id="9" creationId="{71DA6D67-0EAD-4DBC-919B-25DA719AF9E3}"/>
          </ac:spMkLst>
        </pc:spChg>
        <pc:spChg chg="add del mod">
          <ac:chgData name="Alejandro Misael Acosta" userId="cdd3c3b0-c560-496b-a076-6ab6fe8b73a6" providerId="ADAL" clId="{4117020E-1DF2-4261-BD81-6D803827CA6A}" dt="2022-02-07T06:27:22.157" v="2149"/>
          <ac:spMkLst>
            <pc:docMk/>
            <pc:sldMk cId="94629128" sldId="263"/>
            <ac:spMk id="13" creationId="{B40A4CD0-24BF-4225-BA44-CB07F13B91E8}"/>
          </ac:spMkLst>
        </pc:spChg>
        <pc:picChg chg="add del mod">
          <ac:chgData name="Alejandro Misael Acosta" userId="cdd3c3b0-c560-496b-a076-6ab6fe8b73a6" providerId="ADAL" clId="{4117020E-1DF2-4261-BD81-6D803827CA6A}" dt="2022-02-07T06:20:38.872" v="1317" actId="478"/>
          <ac:picMkLst>
            <pc:docMk/>
            <pc:sldMk cId="94629128" sldId="263"/>
            <ac:picMk id="7" creationId="{4DB1B352-321B-4758-8594-B4DA764D327C}"/>
          </ac:picMkLst>
        </pc:picChg>
        <pc:picChg chg="add del mod">
          <ac:chgData name="Alejandro Misael Acosta" userId="cdd3c3b0-c560-496b-a076-6ab6fe8b73a6" providerId="ADAL" clId="{4117020E-1DF2-4261-BD81-6D803827CA6A}" dt="2022-02-07T06:27:21.937" v="2148" actId="478"/>
          <ac:picMkLst>
            <pc:docMk/>
            <pc:sldMk cId="94629128" sldId="263"/>
            <ac:picMk id="11" creationId="{68F81E8E-B328-4ACE-ADB1-E41160FF849A}"/>
          </ac:picMkLst>
        </pc:picChg>
        <pc:picChg chg="add mod">
          <ac:chgData name="Alejandro Misael Acosta" userId="cdd3c3b0-c560-496b-a076-6ab6fe8b73a6" providerId="ADAL" clId="{4117020E-1DF2-4261-BD81-6D803827CA6A}" dt="2022-02-07T06:27:38.516" v="2156"/>
          <ac:picMkLst>
            <pc:docMk/>
            <pc:sldMk cId="94629128" sldId="263"/>
            <ac:picMk id="15" creationId="{311A8082-9F62-4C96-BE95-B35A6091CEC2}"/>
          </ac:picMkLst>
        </pc:picChg>
      </pc:sldChg>
      <pc:sldChg chg="addSp delSp modSp new mod modClrScheme chgLayout">
        <pc:chgData name="Alejandro Misael Acosta" userId="cdd3c3b0-c560-496b-a076-6ab6fe8b73a6" providerId="ADAL" clId="{4117020E-1DF2-4261-BD81-6D803827CA6A}" dt="2022-02-07T06:57:31.973" v="2930" actId="1076"/>
        <pc:sldMkLst>
          <pc:docMk/>
          <pc:sldMk cId="1155093778" sldId="264"/>
        </pc:sldMkLst>
        <pc:spChg chg="del">
          <ac:chgData name="Alejandro Misael Acosta" userId="cdd3c3b0-c560-496b-a076-6ab6fe8b73a6" providerId="ADAL" clId="{4117020E-1DF2-4261-BD81-6D803827CA6A}" dt="2022-02-07T06:38:44.751" v="2167" actId="700"/>
          <ac:spMkLst>
            <pc:docMk/>
            <pc:sldMk cId="1155093778" sldId="264"/>
            <ac:spMk id="2" creationId="{60B38BBB-ABA7-431B-A97E-6B94573D5D4F}"/>
          </ac:spMkLst>
        </pc:spChg>
        <pc:spChg chg="del">
          <ac:chgData name="Alejandro Misael Acosta" userId="cdd3c3b0-c560-496b-a076-6ab6fe8b73a6" providerId="ADAL" clId="{4117020E-1DF2-4261-BD81-6D803827CA6A}" dt="2022-02-07T06:38:44.751" v="2167" actId="700"/>
          <ac:spMkLst>
            <pc:docMk/>
            <pc:sldMk cId="1155093778" sldId="264"/>
            <ac:spMk id="3" creationId="{1CB0B009-B4F0-4F76-921A-3DEF58790511}"/>
          </ac:spMkLst>
        </pc:spChg>
        <pc:picChg chg="add mod">
          <ac:chgData name="Alejandro Misael Acosta" userId="cdd3c3b0-c560-496b-a076-6ab6fe8b73a6" providerId="ADAL" clId="{4117020E-1DF2-4261-BD81-6D803827CA6A}" dt="2022-02-07T06:57:31.973" v="2930" actId="1076"/>
          <ac:picMkLst>
            <pc:docMk/>
            <pc:sldMk cId="1155093778" sldId="264"/>
            <ac:picMk id="5" creationId="{C7721097-2D4A-4CDA-96E6-7AA6059A035A}"/>
          </ac:picMkLst>
        </pc:picChg>
      </pc:sldChg>
      <pc:sldChg chg="addSp delSp modSp new mod modClrScheme chgLayout">
        <pc:chgData name="Alejandro Misael Acosta" userId="cdd3c3b0-c560-496b-a076-6ab6fe8b73a6" providerId="ADAL" clId="{4117020E-1DF2-4261-BD81-6D803827CA6A}" dt="2022-02-07T07:26:50.725" v="3955" actId="478"/>
        <pc:sldMkLst>
          <pc:docMk/>
          <pc:sldMk cId="1298810056" sldId="265"/>
        </pc:sldMkLst>
        <pc:spChg chg="del mod ord">
          <ac:chgData name="Alejandro Misael Acosta" userId="cdd3c3b0-c560-496b-a076-6ab6fe8b73a6" providerId="ADAL" clId="{4117020E-1DF2-4261-BD81-6D803827CA6A}" dt="2022-02-07T07:22:51.572" v="3772" actId="478"/>
          <ac:spMkLst>
            <pc:docMk/>
            <pc:sldMk cId="1298810056" sldId="265"/>
            <ac:spMk id="2" creationId="{87B73C29-0825-44AB-9A9B-8BED5862FF08}"/>
          </ac:spMkLst>
        </pc:spChg>
        <pc:spChg chg="add del">
          <ac:chgData name="Alejandro Misael Acosta" userId="cdd3c3b0-c560-496b-a076-6ab6fe8b73a6" providerId="ADAL" clId="{4117020E-1DF2-4261-BD81-6D803827CA6A}" dt="2022-02-07T07:21:36.358" v="3532" actId="22"/>
          <ac:spMkLst>
            <pc:docMk/>
            <pc:sldMk cId="1298810056" sldId="265"/>
            <ac:spMk id="3" creationId="{4DDA7808-AA9C-4C14-B2DD-623A1CA9C02E}"/>
          </ac:spMkLst>
        </pc:spChg>
        <pc:spChg chg="add mod ord">
          <ac:chgData name="Alejandro Misael Acosta" userId="cdd3c3b0-c560-496b-a076-6ab6fe8b73a6" providerId="ADAL" clId="{4117020E-1DF2-4261-BD81-6D803827CA6A}" dt="2022-02-07T07:24:29.750" v="3805" actId="1076"/>
          <ac:spMkLst>
            <pc:docMk/>
            <pc:sldMk cId="1298810056" sldId="265"/>
            <ac:spMk id="8" creationId="{41DF1A73-73B9-4D23-8380-2146FA57FF0E}"/>
          </ac:spMkLst>
        </pc:spChg>
        <pc:spChg chg="add del mod">
          <ac:chgData name="Alejandro Misael Acosta" userId="cdd3c3b0-c560-496b-a076-6ab6fe8b73a6" providerId="ADAL" clId="{4117020E-1DF2-4261-BD81-6D803827CA6A}" dt="2022-02-07T07:22:52.903" v="3773" actId="478"/>
          <ac:spMkLst>
            <pc:docMk/>
            <pc:sldMk cId="1298810056" sldId="265"/>
            <ac:spMk id="10" creationId="{E375B9BA-AE9B-4633-9CC9-DFF4750544F8}"/>
          </ac:spMkLst>
        </pc:spChg>
        <pc:spChg chg="add del mod ord">
          <ac:chgData name="Alejandro Misael Acosta" userId="cdd3c3b0-c560-496b-a076-6ab6fe8b73a6" providerId="ADAL" clId="{4117020E-1DF2-4261-BD81-6D803827CA6A}" dt="2022-02-07T07:26:50.725" v="3955" actId="478"/>
          <ac:spMkLst>
            <pc:docMk/>
            <pc:sldMk cId="1298810056" sldId="265"/>
            <ac:spMk id="11" creationId="{B2442FE8-6755-422A-99EA-1AB9676ED915}"/>
          </ac:spMkLst>
        </pc:spChg>
        <pc:spChg chg="add del mod">
          <ac:chgData name="Alejandro Misael Acosta" userId="cdd3c3b0-c560-496b-a076-6ab6fe8b73a6" providerId="ADAL" clId="{4117020E-1DF2-4261-BD81-6D803827CA6A}" dt="2022-02-07T07:24:12.503" v="3798"/>
          <ac:spMkLst>
            <pc:docMk/>
            <pc:sldMk cId="1298810056" sldId="265"/>
            <ac:spMk id="12" creationId="{F358592D-B58E-4B99-BCAE-44E27FF8DDB4}"/>
          </ac:spMkLst>
        </pc:spChg>
        <pc:spChg chg="add del mod">
          <ac:chgData name="Alejandro Misael Acosta" userId="cdd3c3b0-c560-496b-a076-6ab6fe8b73a6" providerId="ADAL" clId="{4117020E-1DF2-4261-BD81-6D803827CA6A}" dt="2022-02-07T07:24:12.503" v="3798"/>
          <ac:spMkLst>
            <pc:docMk/>
            <pc:sldMk cId="1298810056" sldId="265"/>
            <ac:spMk id="14" creationId="{F047DFBD-72A6-4175-93DE-76AA096690B1}"/>
          </ac:spMkLst>
        </pc:spChg>
        <pc:picChg chg="add del mod ord">
          <ac:chgData name="Alejandro Misael Acosta" userId="cdd3c3b0-c560-496b-a076-6ab6fe8b73a6" providerId="ADAL" clId="{4117020E-1DF2-4261-BD81-6D803827CA6A}" dt="2022-02-07T07:21:35.472" v="3531" actId="22"/>
          <ac:picMkLst>
            <pc:docMk/>
            <pc:sldMk cId="1298810056" sldId="265"/>
            <ac:picMk id="5" creationId="{85C32C15-7DA1-4302-9F60-54B96CDE85E9}"/>
          </ac:picMkLst>
        </pc:picChg>
        <pc:picChg chg="add mod ord">
          <ac:chgData name="Alejandro Misael Acosta" userId="cdd3c3b0-c560-496b-a076-6ab6fe8b73a6" providerId="ADAL" clId="{4117020E-1DF2-4261-BD81-6D803827CA6A}" dt="2022-02-07T07:24:29.750" v="3805" actId="1076"/>
          <ac:picMkLst>
            <pc:docMk/>
            <pc:sldMk cId="1298810056" sldId="265"/>
            <ac:picMk id="7" creationId="{535B52DF-D4A4-4A88-95DA-8D8FA5A669DF}"/>
          </ac:picMkLst>
        </pc:picChg>
        <pc:picChg chg="add del mod">
          <ac:chgData name="Alejandro Misael Acosta" userId="cdd3c3b0-c560-496b-a076-6ab6fe8b73a6" providerId="ADAL" clId="{4117020E-1DF2-4261-BD81-6D803827CA6A}" dt="2022-02-07T07:24:12.503" v="3798"/>
          <ac:picMkLst>
            <pc:docMk/>
            <pc:sldMk cId="1298810056" sldId="265"/>
            <ac:picMk id="13" creationId="{5DD2683D-7EBE-485D-9C82-6AA5E2DEE785}"/>
          </ac:picMkLst>
        </pc:picChg>
      </pc:sldChg>
      <pc:sldChg chg="addSp delSp modSp new del mod modClrScheme chgLayout">
        <pc:chgData name="Alejandro Misael Acosta" userId="cdd3c3b0-c560-496b-a076-6ab6fe8b73a6" providerId="ADAL" clId="{4117020E-1DF2-4261-BD81-6D803827CA6A}" dt="2022-02-07T07:00:23.822" v="2953" actId="47"/>
        <pc:sldMkLst>
          <pc:docMk/>
          <pc:sldMk cId="3553165105" sldId="265"/>
        </pc:sldMkLst>
        <pc:spChg chg="del mod ord">
          <ac:chgData name="Alejandro Misael Acosta" userId="cdd3c3b0-c560-496b-a076-6ab6fe8b73a6" providerId="ADAL" clId="{4117020E-1DF2-4261-BD81-6D803827CA6A}" dt="2022-02-07T06:57:46.641" v="2932" actId="700"/>
          <ac:spMkLst>
            <pc:docMk/>
            <pc:sldMk cId="3553165105" sldId="265"/>
            <ac:spMk id="2" creationId="{54076550-219C-4A28-884B-020FD00D3737}"/>
          </ac:spMkLst>
        </pc:spChg>
        <pc:spChg chg="del mod ord">
          <ac:chgData name="Alejandro Misael Acosta" userId="cdd3c3b0-c560-496b-a076-6ab6fe8b73a6" providerId="ADAL" clId="{4117020E-1DF2-4261-BD81-6D803827CA6A}" dt="2022-02-07T06:57:46.641" v="2932" actId="700"/>
          <ac:spMkLst>
            <pc:docMk/>
            <pc:sldMk cId="3553165105" sldId="265"/>
            <ac:spMk id="3" creationId="{0A56D487-C12D-4509-A393-E066A7FD0FC7}"/>
          </ac:spMkLst>
        </pc:spChg>
        <pc:spChg chg="del">
          <ac:chgData name="Alejandro Misael Acosta" userId="cdd3c3b0-c560-496b-a076-6ab6fe8b73a6" providerId="ADAL" clId="{4117020E-1DF2-4261-BD81-6D803827CA6A}" dt="2022-02-07T06:57:46.641" v="2932" actId="700"/>
          <ac:spMkLst>
            <pc:docMk/>
            <pc:sldMk cId="3553165105" sldId="265"/>
            <ac:spMk id="4" creationId="{72B605DE-8393-4FA8-9DE4-D617275BF8D7}"/>
          </ac:spMkLst>
        </pc:spChg>
        <pc:spChg chg="add mod ord">
          <ac:chgData name="Alejandro Misael Acosta" userId="cdd3c3b0-c560-496b-a076-6ab6fe8b73a6" providerId="ADAL" clId="{4117020E-1DF2-4261-BD81-6D803827CA6A}" dt="2022-02-07T06:57:49.381" v="2944" actId="20577"/>
          <ac:spMkLst>
            <pc:docMk/>
            <pc:sldMk cId="3553165105" sldId="265"/>
            <ac:spMk id="5" creationId="{0EC3AAEB-9120-4560-BADA-4D4E7166457D}"/>
          </ac:spMkLst>
        </pc:spChg>
        <pc:spChg chg="add mod ord">
          <ac:chgData name="Alejandro Misael Acosta" userId="cdd3c3b0-c560-496b-a076-6ab6fe8b73a6" providerId="ADAL" clId="{4117020E-1DF2-4261-BD81-6D803827CA6A}" dt="2022-02-07T06:57:58.718" v="2952" actId="20577"/>
          <ac:spMkLst>
            <pc:docMk/>
            <pc:sldMk cId="3553165105" sldId="265"/>
            <ac:spMk id="6" creationId="{02EBC972-FCA2-4DA1-992F-DA95E8789B00}"/>
          </ac:spMkLst>
        </pc:spChg>
      </pc:sldChg>
      <pc:sldChg chg="addSp delSp modSp add mod">
        <pc:chgData name="Alejandro Misael Acosta" userId="cdd3c3b0-c560-496b-a076-6ab6fe8b73a6" providerId="ADAL" clId="{4117020E-1DF2-4261-BD81-6D803827CA6A}" dt="2022-02-07T07:27:02.431" v="3964" actId="14100"/>
        <pc:sldMkLst>
          <pc:docMk/>
          <pc:sldMk cId="2984089660" sldId="266"/>
        </pc:sldMkLst>
        <pc:spChg chg="mod">
          <ac:chgData name="Alejandro Misael Acosta" userId="cdd3c3b0-c560-496b-a076-6ab6fe8b73a6" providerId="ADAL" clId="{4117020E-1DF2-4261-BD81-6D803827CA6A}" dt="2022-02-07T07:27:02.431" v="3964" actId="14100"/>
          <ac:spMkLst>
            <pc:docMk/>
            <pc:sldMk cId="2984089660" sldId="266"/>
            <ac:spMk id="8" creationId="{41DF1A73-73B9-4D23-8380-2146FA57FF0E}"/>
          </ac:spMkLst>
        </pc:spChg>
        <pc:spChg chg="del mod">
          <ac:chgData name="Alejandro Misael Acosta" userId="cdd3c3b0-c560-496b-a076-6ab6fe8b73a6" providerId="ADAL" clId="{4117020E-1DF2-4261-BD81-6D803827CA6A}" dt="2022-02-07T07:26:49.491" v="3954" actId="478"/>
          <ac:spMkLst>
            <pc:docMk/>
            <pc:sldMk cId="2984089660" sldId="266"/>
            <ac:spMk id="11" creationId="{B2442FE8-6755-422A-99EA-1AB9676ED915}"/>
          </ac:spMkLst>
        </pc:spChg>
        <pc:picChg chg="add mod">
          <ac:chgData name="Alejandro Misael Acosta" userId="cdd3c3b0-c560-496b-a076-6ab6fe8b73a6" providerId="ADAL" clId="{4117020E-1DF2-4261-BD81-6D803827CA6A}" dt="2022-02-07T07:26:16.529" v="3867" actId="1076"/>
          <ac:picMkLst>
            <pc:docMk/>
            <pc:sldMk cId="2984089660" sldId="266"/>
            <ac:picMk id="3" creationId="{DA3E4155-9361-49B6-8F3B-C9231C2DC1B6}"/>
          </ac:picMkLst>
        </pc:picChg>
        <pc:picChg chg="del">
          <ac:chgData name="Alejandro Misael Acosta" userId="cdd3c3b0-c560-496b-a076-6ab6fe8b73a6" providerId="ADAL" clId="{4117020E-1DF2-4261-BD81-6D803827CA6A}" dt="2022-02-07T07:26:12.018" v="3864" actId="478"/>
          <ac:picMkLst>
            <pc:docMk/>
            <pc:sldMk cId="2984089660" sldId="266"/>
            <ac:picMk id="7" creationId="{535B52DF-D4A4-4A88-95DA-8D8FA5A669DF}"/>
          </ac:picMkLst>
        </pc:picChg>
      </pc:sldChg>
      <pc:sldChg chg="addSp delSp modSp add mod">
        <pc:chgData name="Alejandro Misael Acosta" userId="cdd3c3b0-c560-496b-a076-6ab6fe8b73a6" providerId="ADAL" clId="{4117020E-1DF2-4261-BD81-6D803827CA6A}" dt="2022-02-07T07:32:29.674" v="4213" actId="20577"/>
        <pc:sldMkLst>
          <pc:docMk/>
          <pc:sldMk cId="572380038" sldId="267"/>
        </pc:sldMkLst>
        <pc:spChg chg="add mod">
          <ac:chgData name="Alejandro Misael Acosta" userId="cdd3c3b0-c560-496b-a076-6ab6fe8b73a6" providerId="ADAL" clId="{4117020E-1DF2-4261-BD81-6D803827CA6A}" dt="2022-02-07T07:31:04.903" v="4105" actId="1076"/>
          <ac:spMkLst>
            <pc:docMk/>
            <pc:sldMk cId="572380038" sldId="267"/>
            <ac:spMk id="7" creationId="{6C1B0BBC-1BC7-4350-B648-4AAB8C2F57FA}"/>
          </ac:spMkLst>
        </pc:spChg>
        <pc:spChg chg="mod">
          <ac:chgData name="Alejandro Misael Acosta" userId="cdd3c3b0-c560-496b-a076-6ab6fe8b73a6" providerId="ADAL" clId="{4117020E-1DF2-4261-BD81-6D803827CA6A}" dt="2022-02-07T07:32:10.988" v="4150" actId="14100"/>
          <ac:spMkLst>
            <pc:docMk/>
            <pc:sldMk cId="572380038" sldId="267"/>
            <ac:spMk id="8" creationId="{41DF1A73-73B9-4D23-8380-2146FA57FF0E}"/>
          </ac:spMkLst>
        </pc:spChg>
        <pc:spChg chg="add mod">
          <ac:chgData name="Alejandro Misael Acosta" userId="cdd3c3b0-c560-496b-a076-6ab6fe8b73a6" providerId="ADAL" clId="{4117020E-1DF2-4261-BD81-6D803827CA6A}" dt="2022-02-07T07:31:29.202" v="4130" actId="20577"/>
          <ac:spMkLst>
            <pc:docMk/>
            <pc:sldMk cId="572380038" sldId="267"/>
            <ac:spMk id="9" creationId="{B69DD700-B968-44CF-8612-290AE8E817B2}"/>
          </ac:spMkLst>
        </pc:spChg>
        <pc:spChg chg="add mod">
          <ac:chgData name="Alejandro Misael Acosta" userId="cdd3c3b0-c560-496b-a076-6ab6fe8b73a6" providerId="ADAL" clId="{4117020E-1DF2-4261-BD81-6D803827CA6A}" dt="2022-02-07T07:31:51.608" v="4143" actId="207"/>
          <ac:spMkLst>
            <pc:docMk/>
            <pc:sldMk cId="572380038" sldId="267"/>
            <ac:spMk id="10" creationId="{AD6057A4-316A-4F75-A9F7-E4D53FB7BB26}"/>
          </ac:spMkLst>
        </pc:spChg>
        <pc:spChg chg="add mod">
          <ac:chgData name="Alejandro Misael Acosta" userId="cdd3c3b0-c560-496b-a076-6ab6fe8b73a6" providerId="ADAL" clId="{4117020E-1DF2-4261-BD81-6D803827CA6A}" dt="2022-02-07T07:31:56.064" v="4147" actId="20577"/>
          <ac:spMkLst>
            <pc:docMk/>
            <pc:sldMk cId="572380038" sldId="267"/>
            <ac:spMk id="11" creationId="{ECE87ECF-FCF0-40C4-A14A-6B0092E40198}"/>
          </ac:spMkLst>
        </pc:spChg>
        <pc:spChg chg="add mod">
          <ac:chgData name="Alejandro Misael Acosta" userId="cdd3c3b0-c560-496b-a076-6ab6fe8b73a6" providerId="ADAL" clId="{4117020E-1DF2-4261-BD81-6D803827CA6A}" dt="2022-02-07T07:32:29.674" v="4213" actId="20577"/>
          <ac:spMkLst>
            <pc:docMk/>
            <pc:sldMk cId="572380038" sldId="267"/>
            <ac:spMk id="14" creationId="{9BBFD322-7D64-41BF-92A6-2A203955E45A}"/>
          </ac:spMkLst>
        </pc:spChg>
        <pc:picChg chg="del">
          <ac:chgData name="Alejandro Misael Acosta" userId="cdd3c3b0-c560-496b-a076-6ab6fe8b73a6" providerId="ADAL" clId="{4117020E-1DF2-4261-BD81-6D803827CA6A}" dt="2022-02-07T07:28:48.489" v="3966" actId="478"/>
          <ac:picMkLst>
            <pc:docMk/>
            <pc:sldMk cId="572380038" sldId="267"/>
            <ac:picMk id="3" creationId="{DA3E4155-9361-49B6-8F3B-C9231C2DC1B6}"/>
          </ac:picMkLst>
        </pc:picChg>
        <pc:picChg chg="add mod">
          <ac:chgData name="Alejandro Misael Acosta" userId="cdd3c3b0-c560-496b-a076-6ab6fe8b73a6" providerId="ADAL" clId="{4117020E-1DF2-4261-BD81-6D803827CA6A}" dt="2022-02-07T07:30:23.713" v="4078" actId="1076"/>
          <ac:picMkLst>
            <pc:docMk/>
            <pc:sldMk cId="572380038" sldId="267"/>
            <ac:picMk id="4" creationId="{B8396DCD-053E-4632-BF40-48D6A4C5CD8F}"/>
          </ac:picMkLst>
        </pc:picChg>
        <pc:picChg chg="add mod">
          <ac:chgData name="Alejandro Misael Acosta" userId="cdd3c3b0-c560-496b-a076-6ab6fe8b73a6" providerId="ADAL" clId="{4117020E-1DF2-4261-BD81-6D803827CA6A}" dt="2022-02-07T07:31:16.289" v="4108" actId="1076"/>
          <ac:picMkLst>
            <pc:docMk/>
            <pc:sldMk cId="572380038" sldId="267"/>
            <ac:picMk id="6" creationId="{A7A9AB40-39F6-4125-8D60-861CD4E1EDB4}"/>
          </ac:picMkLst>
        </pc:picChg>
        <pc:cxnChg chg="add mod">
          <ac:chgData name="Alejandro Misael Acosta" userId="cdd3c3b0-c560-496b-a076-6ab6fe8b73a6" providerId="ADAL" clId="{4117020E-1DF2-4261-BD81-6D803827CA6A}" dt="2022-02-07T07:32:08.514" v="4149" actId="13822"/>
          <ac:cxnSpMkLst>
            <pc:docMk/>
            <pc:sldMk cId="572380038" sldId="267"/>
            <ac:cxnSpMk id="13" creationId="{4E8438F4-2DF9-4890-9B23-BA5FD3BC84B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09DF37-9D3E-443A-B992-B25D14E341F0}" type="datetimeFigureOut">
              <a:rPr lang="es-EC" smtClean="0"/>
              <a:t>7/2/2022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1022FB5-DE35-4D48-9C0E-4E3622BBE63C}" type="slidenum">
              <a:rPr lang="es-EC" smtClean="0"/>
              <a:t>‹#›</a:t>
            </a:fld>
            <a:endParaRPr lang="es-EC"/>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40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9DF37-9D3E-443A-B992-B25D14E341F0}" type="datetimeFigureOut">
              <a:rPr lang="es-EC" smtClean="0"/>
              <a:t>7/2/2022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1022FB5-DE35-4D48-9C0E-4E3622BBE63C}" type="slidenum">
              <a:rPr lang="es-EC" smtClean="0"/>
              <a:t>‹#›</a:t>
            </a:fld>
            <a:endParaRPr lang="es-EC"/>
          </a:p>
        </p:txBody>
      </p:sp>
    </p:spTree>
    <p:extLst>
      <p:ext uri="{BB962C8B-B14F-4D97-AF65-F5344CB8AC3E}">
        <p14:creationId xmlns:p14="http://schemas.microsoft.com/office/powerpoint/2010/main" val="248021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9DF37-9D3E-443A-B992-B25D14E341F0}" type="datetimeFigureOut">
              <a:rPr lang="es-EC" smtClean="0"/>
              <a:t>7/2/2022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1022FB5-DE35-4D48-9C0E-4E3622BBE63C}" type="slidenum">
              <a:rPr lang="es-EC" smtClean="0"/>
              <a:t>‹#›</a:t>
            </a:fld>
            <a:endParaRPr lang="es-EC"/>
          </a:p>
        </p:txBody>
      </p:sp>
    </p:spTree>
    <p:extLst>
      <p:ext uri="{BB962C8B-B14F-4D97-AF65-F5344CB8AC3E}">
        <p14:creationId xmlns:p14="http://schemas.microsoft.com/office/powerpoint/2010/main" val="3034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9DF37-9D3E-443A-B992-B25D14E341F0}" type="datetimeFigureOut">
              <a:rPr lang="es-EC" smtClean="0"/>
              <a:t>7/2/2022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1022FB5-DE35-4D48-9C0E-4E3622BBE63C}" type="slidenum">
              <a:rPr lang="es-EC" smtClean="0"/>
              <a:t>‹#›</a:t>
            </a:fld>
            <a:endParaRPr lang="es-EC"/>
          </a:p>
        </p:txBody>
      </p:sp>
    </p:spTree>
    <p:extLst>
      <p:ext uri="{BB962C8B-B14F-4D97-AF65-F5344CB8AC3E}">
        <p14:creationId xmlns:p14="http://schemas.microsoft.com/office/powerpoint/2010/main" val="51972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9DF37-9D3E-443A-B992-B25D14E341F0}" type="datetimeFigureOut">
              <a:rPr lang="es-EC" smtClean="0"/>
              <a:t>7/2/2022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1022FB5-DE35-4D48-9C0E-4E3622BBE63C}" type="slidenum">
              <a:rPr lang="es-EC" smtClean="0"/>
              <a:t>‹#›</a:t>
            </a:fld>
            <a:endParaRPr lang="es-EC"/>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99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09DF37-9D3E-443A-B992-B25D14E341F0}" type="datetimeFigureOut">
              <a:rPr lang="es-EC" smtClean="0"/>
              <a:t>7/2/2022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1022FB5-DE35-4D48-9C0E-4E3622BBE63C}" type="slidenum">
              <a:rPr lang="es-EC" smtClean="0"/>
              <a:t>‹#›</a:t>
            </a:fld>
            <a:endParaRPr lang="es-EC"/>
          </a:p>
        </p:txBody>
      </p:sp>
    </p:spTree>
    <p:extLst>
      <p:ext uri="{BB962C8B-B14F-4D97-AF65-F5344CB8AC3E}">
        <p14:creationId xmlns:p14="http://schemas.microsoft.com/office/powerpoint/2010/main" val="156118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09DF37-9D3E-443A-B992-B25D14E341F0}" type="datetimeFigureOut">
              <a:rPr lang="es-EC" smtClean="0"/>
              <a:t>7/2/2022</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B1022FB5-DE35-4D48-9C0E-4E3622BBE63C}" type="slidenum">
              <a:rPr lang="es-EC" smtClean="0"/>
              <a:t>‹#›</a:t>
            </a:fld>
            <a:endParaRPr lang="es-EC"/>
          </a:p>
        </p:txBody>
      </p:sp>
    </p:spTree>
    <p:extLst>
      <p:ext uri="{BB962C8B-B14F-4D97-AF65-F5344CB8AC3E}">
        <p14:creationId xmlns:p14="http://schemas.microsoft.com/office/powerpoint/2010/main" val="410780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09DF37-9D3E-443A-B992-B25D14E341F0}" type="datetimeFigureOut">
              <a:rPr lang="es-EC" smtClean="0"/>
              <a:t>7/2/2022</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B1022FB5-DE35-4D48-9C0E-4E3622BBE63C}" type="slidenum">
              <a:rPr lang="es-EC" smtClean="0"/>
              <a:t>‹#›</a:t>
            </a:fld>
            <a:endParaRPr lang="es-EC"/>
          </a:p>
        </p:txBody>
      </p:sp>
    </p:spTree>
    <p:extLst>
      <p:ext uri="{BB962C8B-B14F-4D97-AF65-F5344CB8AC3E}">
        <p14:creationId xmlns:p14="http://schemas.microsoft.com/office/powerpoint/2010/main" val="320095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09DF37-9D3E-443A-B992-B25D14E341F0}" type="datetimeFigureOut">
              <a:rPr lang="es-EC" smtClean="0"/>
              <a:t>7/2/2022</a:t>
            </a:fld>
            <a:endParaRPr lang="es-EC"/>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C"/>
          </a:p>
        </p:txBody>
      </p:sp>
      <p:sp>
        <p:nvSpPr>
          <p:cNvPr id="9" name="Slide Number Placeholder 8"/>
          <p:cNvSpPr>
            <a:spLocks noGrp="1"/>
          </p:cNvSpPr>
          <p:nvPr>
            <p:ph type="sldNum" sz="quarter" idx="12"/>
          </p:nvPr>
        </p:nvSpPr>
        <p:spPr/>
        <p:txBody>
          <a:bodyPr/>
          <a:lstStyle/>
          <a:p>
            <a:fld id="{B1022FB5-DE35-4D48-9C0E-4E3622BBE63C}" type="slidenum">
              <a:rPr lang="es-EC" smtClean="0"/>
              <a:t>‹#›</a:t>
            </a:fld>
            <a:endParaRPr lang="es-EC"/>
          </a:p>
        </p:txBody>
      </p:sp>
    </p:spTree>
    <p:extLst>
      <p:ext uri="{BB962C8B-B14F-4D97-AF65-F5344CB8AC3E}">
        <p14:creationId xmlns:p14="http://schemas.microsoft.com/office/powerpoint/2010/main" val="382623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09DF37-9D3E-443A-B992-B25D14E341F0}" type="datetimeFigureOut">
              <a:rPr lang="es-EC" smtClean="0"/>
              <a:t>7/2/2022</a:t>
            </a:fld>
            <a:endParaRPr lang="es-EC"/>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C"/>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1022FB5-DE35-4D48-9C0E-4E3622BBE63C}" type="slidenum">
              <a:rPr lang="es-EC" smtClean="0"/>
              <a:t>‹#›</a:t>
            </a:fld>
            <a:endParaRPr lang="es-EC"/>
          </a:p>
        </p:txBody>
      </p:sp>
    </p:spTree>
    <p:extLst>
      <p:ext uri="{BB962C8B-B14F-4D97-AF65-F5344CB8AC3E}">
        <p14:creationId xmlns:p14="http://schemas.microsoft.com/office/powerpoint/2010/main" val="863300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9DF37-9D3E-443A-B992-B25D14E341F0}" type="datetimeFigureOut">
              <a:rPr lang="es-EC" smtClean="0"/>
              <a:t>7/2/2022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1022FB5-DE35-4D48-9C0E-4E3622BBE63C}" type="slidenum">
              <a:rPr lang="es-EC" smtClean="0"/>
              <a:t>‹#›</a:t>
            </a:fld>
            <a:endParaRPr lang="es-EC"/>
          </a:p>
        </p:txBody>
      </p:sp>
    </p:spTree>
    <p:extLst>
      <p:ext uri="{BB962C8B-B14F-4D97-AF65-F5344CB8AC3E}">
        <p14:creationId xmlns:p14="http://schemas.microsoft.com/office/powerpoint/2010/main" val="240962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09DF37-9D3E-443A-B992-B25D14E341F0}" type="datetimeFigureOut">
              <a:rPr lang="es-EC" smtClean="0"/>
              <a:t>7/2/2022</a:t>
            </a:fld>
            <a:endParaRPr lang="es-EC"/>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C"/>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1022FB5-DE35-4D48-9C0E-4E3622BBE63C}" type="slidenum">
              <a:rPr lang="es-EC" smtClean="0"/>
              <a:t>‹#›</a:t>
            </a:fld>
            <a:endParaRPr lang="es-EC"/>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954961"/>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otel-report.html" TargetMode="External"/><Relationship Id="rId2" Type="http://schemas.openxmlformats.org/officeDocument/2006/relationships/hyperlink" Target="https://github.com/pandas-profiling/pandas-profil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3761-2275-4A55-8A95-207B813CADFF}"/>
              </a:ext>
            </a:extLst>
          </p:cNvPr>
          <p:cNvSpPr>
            <a:spLocks noGrp="1"/>
          </p:cNvSpPr>
          <p:nvPr>
            <p:ph type="ctrTitle"/>
          </p:nvPr>
        </p:nvSpPr>
        <p:spPr/>
        <p:txBody>
          <a:bodyPr/>
          <a:lstStyle/>
          <a:p>
            <a:r>
              <a:rPr lang="es-EC" dirty="0"/>
              <a:t>Análisis de reservas hoteleras</a:t>
            </a:r>
          </a:p>
        </p:txBody>
      </p:sp>
      <p:sp>
        <p:nvSpPr>
          <p:cNvPr id="3" name="Subtitle 2">
            <a:extLst>
              <a:ext uri="{FF2B5EF4-FFF2-40B4-BE49-F238E27FC236}">
                <a16:creationId xmlns:a16="http://schemas.microsoft.com/office/drawing/2014/main" id="{79DA1048-F341-4782-A077-13050F56D2C7}"/>
              </a:ext>
            </a:extLst>
          </p:cNvPr>
          <p:cNvSpPr>
            <a:spLocks noGrp="1"/>
          </p:cNvSpPr>
          <p:nvPr>
            <p:ph type="subTitle" idx="1"/>
          </p:nvPr>
        </p:nvSpPr>
        <p:spPr/>
        <p:txBody>
          <a:bodyPr/>
          <a:lstStyle/>
          <a:p>
            <a:r>
              <a:rPr lang="es-EC" dirty="0"/>
              <a:t>Por: Alejandro acosta león</a:t>
            </a:r>
          </a:p>
        </p:txBody>
      </p:sp>
    </p:spTree>
    <p:extLst>
      <p:ext uri="{BB962C8B-B14F-4D97-AF65-F5344CB8AC3E}">
        <p14:creationId xmlns:p14="http://schemas.microsoft.com/office/powerpoint/2010/main" val="3836284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BA28D-BAA8-474B-AF66-131C287496B9}"/>
              </a:ext>
            </a:extLst>
          </p:cNvPr>
          <p:cNvSpPr>
            <a:spLocks noGrp="1"/>
          </p:cNvSpPr>
          <p:nvPr>
            <p:ph type="title"/>
          </p:nvPr>
        </p:nvSpPr>
        <p:spPr/>
        <p:txBody>
          <a:bodyPr/>
          <a:lstStyle/>
          <a:p>
            <a:r>
              <a:rPr lang="es-ES" dirty="0"/>
              <a:t>¿Cuándo son las reservas más altas?</a:t>
            </a:r>
            <a:endParaRPr lang="es-EC" dirty="0"/>
          </a:p>
        </p:txBody>
      </p:sp>
      <p:sp>
        <p:nvSpPr>
          <p:cNvPr id="6" name="Content Placeholder 5">
            <a:extLst>
              <a:ext uri="{FF2B5EF4-FFF2-40B4-BE49-F238E27FC236}">
                <a16:creationId xmlns:a16="http://schemas.microsoft.com/office/drawing/2014/main" id="{6BBAE616-BCAD-4C4B-8300-44D397B36DB2}"/>
              </a:ext>
            </a:extLst>
          </p:cNvPr>
          <p:cNvSpPr>
            <a:spLocks noGrp="1"/>
          </p:cNvSpPr>
          <p:nvPr>
            <p:ph sz="half" idx="1"/>
          </p:nvPr>
        </p:nvSpPr>
        <p:spPr>
          <a:xfrm>
            <a:off x="1097278" y="1845734"/>
            <a:ext cx="4120765" cy="4023360"/>
          </a:xfrm>
        </p:spPr>
        <p:txBody>
          <a:bodyPr/>
          <a:lstStyle/>
          <a:p>
            <a:pPr marL="357188" indent="-268288">
              <a:buFont typeface="Arial" panose="020B0604020202020204" pitchFamily="34" charset="0"/>
              <a:buChar char="•"/>
            </a:pPr>
            <a:r>
              <a:rPr lang="es-EC" dirty="0"/>
              <a:t>Las tarifas más altas están en los meses de julio a septiembre.</a:t>
            </a:r>
          </a:p>
          <a:p>
            <a:pPr marL="357188" indent="-268288">
              <a:buFont typeface="Arial" panose="020B0604020202020204" pitchFamily="34" charset="0"/>
              <a:buChar char="•"/>
            </a:pPr>
            <a:r>
              <a:rPr lang="es-EC" dirty="0"/>
              <a:t>Destaca el mes de agosto que tiene la mayor tarifa promedio y además una gran cantidad de tarifas elevadas.</a:t>
            </a:r>
          </a:p>
          <a:p>
            <a:pPr marL="357188" indent="-268288">
              <a:buFont typeface="Arial" panose="020B0604020202020204" pitchFamily="34" charset="0"/>
              <a:buChar char="•"/>
            </a:pPr>
            <a:r>
              <a:rPr lang="es-EC" dirty="0"/>
              <a:t>Es importante recalcar también que en el mes de diciembre, la tarifa media no es muy alta, sin embargo, existe una gran cantidad de tarifas por encima de los $200, lo cual indica que en diciembre las tarifas se distribuyen de forma sesgada.</a:t>
            </a:r>
          </a:p>
        </p:txBody>
      </p:sp>
      <p:pic>
        <p:nvPicPr>
          <p:cNvPr id="13" name="Content Placeholder 12" descr="Chart, box and whisker chart&#10;&#10;Description automatically generated">
            <a:extLst>
              <a:ext uri="{FF2B5EF4-FFF2-40B4-BE49-F238E27FC236}">
                <a16:creationId xmlns:a16="http://schemas.microsoft.com/office/drawing/2014/main" id="{675C2E51-4492-4F6B-ACBE-AC9BC63FA68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96949" y="1945553"/>
            <a:ext cx="6021854" cy="4097438"/>
          </a:xfrm>
        </p:spPr>
      </p:pic>
    </p:spTree>
    <p:extLst>
      <p:ext uri="{BB962C8B-B14F-4D97-AF65-F5344CB8AC3E}">
        <p14:creationId xmlns:p14="http://schemas.microsoft.com/office/powerpoint/2010/main" val="228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BEB5-E63F-42F9-B4F0-BE5AD54BA692}"/>
              </a:ext>
            </a:extLst>
          </p:cNvPr>
          <p:cNvSpPr>
            <a:spLocks noGrp="1"/>
          </p:cNvSpPr>
          <p:nvPr>
            <p:ph type="title"/>
          </p:nvPr>
        </p:nvSpPr>
        <p:spPr>
          <a:xfrm>
            <a:off x="655983" y="286603"/>
            <a:ext cx="10940994" cy="1450757"/>
          </a:xfrm>
        </p:spPr>
        <p:txBody>
          <a:bodyPr>
            <a:normAutofit fontScale="90000"/>
          </a:bodyPr>
          <a:lstStyle/>
          <a:p>
            <a:r>
              <a:rPr lang="es-ES" dirty="0"/>
              <a:t>¿Cuál es la duración óptima de estadía para que los huéspedes obtengan la mejor tarifa diaria?</a:t>
            </a:r>
            <a:endParaRPr lang="es-EC" dirty="0"/>
          </a:p>
        </p:txBody>
      </p:sp>
      <p:sp>
        <p:nvSpPr>
          <p:cNvPr id="5" name="Content Placeholder 4">
            <a:extLst>
              <a:ext uri="{FF2B5EF4-FFF2-40B4-BE49-F238E27FC236}">
                <a16:creationId xmlns:a16="http://schemas.microsoft.com/office/drawing/2014/main" id="{BCDB8BF8-7F2E-4581-B3BE-691A0334E082}"/>
              </a:ext>
            </a:extLst>
          </p:cNvPr>
          <p:cNvSpPr>
            <a:spLocks noGrp="1"/>
          </p:cNvSpPr>
          <p:nvPr>
            <p:ph sz="half" idx="2"/>
          </p:nvPr>
        </p:nvSpPr>
        <p:spPr>
          <a:xfrm>
            <a:off x="7202212" y="1845734"/>
            <a:ext cx="4118458" cy="4334123"/>
          </a:xfrm>
        </p:spPr>
        <p:txBody>
          <a:bodyPr>
            <a:normAutofit/>
          </a:bodyPr>
          <a:lstStyle/>
          <a:p>
            <a:pPr marL="357188" indent="-177800" algn="just">
              <a:buFont typeface="Arial" panose="020B0604020202020204" pitchFamily="34" charset="0"/>
              <a:buChar char="•"/>
            </a:pPr>
            <a:r>
              <a:rPr lang="es-EC" dirty="0"/>
              <a:t>Se observa que la tarifa tiene una forma de “U” invertida, esto sugiere que la mejor tarifa se puede obtener en estadías cortas (&lt;= 2 días) o largas (&gt;= 13 días).</a:t>
            </a:r>
          </a:p>
          <a:p>
            <a:pPr marL="357188" indent="-177800" algn="just">
              <a:buFont typeface="Arial" panose="020B0604020202020204" pitchFamily="34" charset="0"/>
              <a:buChar char="•"/>
            </a:pPr>
            <a:r>
              <a:rPr lang="es-EC" dirty="0"/>
              <a:t>Sin embargo, la variabilidad de las tarifas en estadías largas también aumenta por lo que, en este tipo de estadías, las tarifas podrían ser muy altas.</a:t>
            </a:r>
          </a:p>
          <a:p>
            <a:pPr marL="357188" indent="-177800" algn="just">
              <a:buFont typeface="Arial" panose="020B0604020202020204" pitchFamily="34" charset="0"/>
              <a:buChar char="•"/>
            </a:pPr>
            <a:r>
              <a:rPr lang="es-EC" dirty="0"/>
              <a:t>Es importante señalar que en estadías de exactamente 1 semana, es posible conseguir tarifas atípicamente bajas.</a:t>
            </a:r>
          </a:p>
        </p:txBody>
      </p:sp>
      <p:pic>
        <p:nvPicPr>
          <p:cNvPr id="15" name="Content Placeholder 14" descr="Chart, bar chart&#10;&#10;Description automatically generated">
            <a:extLst>
              <a:ext uri="{FF2B5EF4-FFF2-40B4-BE49-F238E27FC236}">
                <a16:creationId xmlns:a16="http://schemas.microsoft.com/office/drawing/2014/main" id="{311A8082-9F62-4C96-BE95-B35A6091CEC2}"/>
              </a:ext>
            </a:extLst>
          </p:cNvPr>
          <p:cNvPicPr>
            <a:picLocks noGrp="1" noChangeAspect="1"/>
          </p:cNvPicPr>
          <p:nvPr>
            <p:ph sz="half"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9784" y="1845734"/>
            <a:ext cx="6685376" cy="4548917"/>
          </a:xfrm>
        </p:spPr>
      </p:pic>
    </p:spTree>
    <p:extLst>
      <p:ext uri="{BB962C8B-B14F-4D97-AF65-F5344CB8AC3E}">
        <p14:creationId xmlns:p14="http://schemas.microsoft.com/office/powerpoint/2010/main" val="9462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57F5-FFB2-4E2B-8510-ECA6901B5CE4}"/>
              </a:ext>
            </a:extLst>
          </p:cNvPr>
          <p:cNvSpPr>
            <a:spLocks noGrp="1"/>
          </p:cNvSpPr>
          <p:nvPr>
            <p:ph type="title"/>
          </p:nvPr>
        </p:nvSpPr>
        <p:spPr/>
        <p:txBody>
          <a:bodyPr>
            <a:normAutofit/>
          </a:bodyPr>
          <a:lstStyle/>
          <a:p>
            <a:r>
              <a:rPr lang="es-ES" dirty="0"/>
              <a:t>¿Qué factores están asociados con el aumento de reservas?</a:t>
            </a:r>
            <a:endParaRPr lang="es-EC" dirty="0"/>
          </a:p>
        </p:txBody>
      </p:sp>
      <p:sp>
        <p:nvSpPr>
          <p:cNvPr id="10" name="Content Placeholder 9">
            <a:extLst>
              <a:ext uri="{FF2B5EF4-FFF2-40B4-BE49-F238E27FC236}">
                <a16:creationId xmlns:a16="http://schemas.microsoft.com/office/drawing/2014/main" id="{67BD96AC-3088-4679-B0CA-CB949847CA63}"/>
              </a:ext>
            </a:extLst>
          </p:cNvPr>
          <p:cNvSpPr>
            <a:spLocks noGrp="1"/>
          </p:cNvSpPr>
          <p:nvPr>
            <p:ph idx="1"/>
          </p:nvPr>
        </p:nvSpPr>
        <p:spPr/>
        <p:txBody>
          <a:bodyPr/>
          <a:lstStyle/>
          <a:p>
            <a:pPr marL="357188" indent="-177800">
              <a:buFont typeface="Arial" panose="020B0604020202020204" pitchFamily="34" charset="0"/>
              <a:buChar char="•"/>
            </a:pPr>
            <a:r>
              <a:rPr lang="es-EC" dirty="0"/>
              <a:t>Para determinar las frecuencias de las variables se utilizó la herramienta: Pandas-</a:t>
            </a:r>
            <a:r>
              <a:rPr lang="es-EC" dirty="0" err="1"/>
              <a:t>Profiling</a:t>
            </a:r>
            <a:r>
              <a:rPr lang="es-EC" dirty="0"/>
              <a:t> (</a:t>
            </a:r>
            <a:r>
              <a:rPr lang="es-EC" dirty="0">
                <a:hlinkClick r:id="rId2"/>
              </a:rPr>
              <a:t>https://github.com/pandas-profiling/pandas-profiling</a:t>
            </a:r>
            <a:r>
              <a:rPr lang="es-EC" dirty="0"/>
              <a:t>). El reporte final se encuentra adjunto (</a:t>
            </a:r>
            <a:r>
              <a:rPr lang="es-EC" dirty="0">
                <a:hlinkClick r:id="rId3"/>
              </a:rPr>
              <a:t>Ver reporte</a:t>
            </a:r>
            <a:r>
              <a:rPr lang="es-EC" dirty="0"/>
              <a:t>).</a:t>
            </a:r>
          </a:p>
          <a:p>
            <a:pPr marL="357188" indent="-177800">
              <a:buFont typeface="Arial" panose="020B0604020202020204" pitchFamily="34" charset="0"/>
              <a:buChar char="•"/>
            </a:pPr>
            <a:r>
              <a:rPr lang="es-EC" dirty="0"/>
              <a:t>En primera instancia, la época del año es un factor muy importante que explica la cantidad de reservas. Agosto es el mes con mayor cantidad de reservas. Sin embargo, esta variable se analizará más adelante.</a:t>
            </a:r>
          </a:p>
          <a:p>
            <a:pPr marL="357188" indent="-177800">
              <a:buFont typeface="Arial" panose="020B0604020202020204" pitchFamily="34" charset="0"/>
              <a:buChar char="•"/>
            </a:pPr>
            <a:r>
              <a:rPr lang="es-EC" dirty="0"/>
              <a:t>A Continuación se explican los factores más importantes</a:t>
            </a:r>
          </a:p>
        </p:txBody>
      </p:sp>
    </p:spTree>
    <p:extLst>
      <p:ext uri="{BB962C8B-B14F-4D97-AF65-F5344CB8AC3E}">
        <p14:creationId xmlns:p14="http://schemas.microsoft.com/office/powerpoint/2010/main" val="74312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5B52DF-D4A4-4A88-95DA-8D8FA5A669DF}"/>
              </a:ext>
            </a:extLst>
          </p:cNvPr>
          <p:cNvPicPr>
            <a:picLocks noGrp="1" noChangeAspect="1"/>
          </p:cNvPicPr>
          <p:nvPr>
            <p:ph sz="half" idx="4294967295"/>
          </p:nvPr>
        </p:nvPicPr>
        <p:blipFill>
          <a:blip r:embed="rId2"/>
          <a:stretch>
            <a:fillRect/>
          </a:stretch>
        </p:blipFill>
        <p:spPr>
          <a:xfrm>
            <a:off x="1017960" y="481704"/>
            <a:ext cx="8038532" cy="5254020"/>
          </a:xfrm>
        </p:spPr>
      </p:pic>
      <p:sp>
        <p:nvSpPr>
          <p:cNvPr id="8" name="Content Placeholder 7">
            <a:extLst>
              <a:ext uri="{FF2B5EF4-FFF2-40B4-BE49-F238E27FC236}">
                <a16:creationId xmlns:a16="http://schemas.microsoft.com/office/drawing/2014/main" id="{41DF1A73-73B9-4D23-8380-2146FA57FF0E}"/>
              </a:ext>
            </a:extLst>
          </p:cNvPr>
          <p:cNvSpPr>
            <a:spLocks noGrp="1"/>
          </p:cNvSpPr>
          <p:nvPr>
            <p:ph sz="half" idx="4294967295"/>
          </p:nvPr>
        </p:nvSpPr>
        <p:spPr>
          <a:xfrm>
            <a:off x="9266325" y="591386"/>
            <a:ext cx="1848678" cy="5176880"/>
          </a:xfrm>
        </p:spPr>
        <p:txBody>
          <a:bodyPr>
            <a:normAutofit/>
          </a:bodyPr>
          <a:lstStyle/>
          <a:p>
            <a:r>
              <a:rPr lang="es-EC" dirty="0"/>
              <a:t>El lead time es un factor importante para explicar el número de reservas, podemos observar que la mayoría de reservas proviene de reservas hechas con muy poca anticipación.</a:t>
            </a:r>
          </a:p>
          <a:p>
            <a:endParaRPr lang="es-EC" dirty="0"/>
          </a:p>
        </p:txBody>
      </p:sp>
    </p:spTree>
    <p:extLst>
      <p:ext uri="{BB962C8B-B14F-4D97-AF65-F5344CB8AC3E}">
        <p14:creationId xmlns:p14="http://schemas.microsoft.com/office/powerpoint/2010/main" val="129881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1DF1A73-73B9-4D23-8380-2146FA57FF0E}"/>
              </a:ext>
            </a:extLst>
          </p:cNvPr>
          <p:cNvSpPr>
            <a:spLocks noGrp="1"/>
          </p:cNvSpPr>
          <p:nvPr>
            <p:ph sz="half" idx="4294967295"/>
          </p:nvPr>
        </p:nvSpPr>
        <p:spPr>
          <a:xfrm>
            <a:off x="8408504" y="1739348"/>
            <a:ext cx="2706499" cy="4028918"/>
          </a:xfrm>
        </p:spPr>
        <p:txBody>
          <a:bodyPr>
            <a:normAutofit/>
          </a:bodyPr>
          <a:lstStyle/>
          <a:p>
            <a:r>
              <a:rPr lang="es-EC" dirty="0"/>
              <a:t>El no tener hijos (0 hijos) explica también una gran cantidad de las reserva (93%).	</a:t>
            </a:r>
          </a:p>
        </p:txBody>
      </p:sp>
      <p:pic>
        <p:nvPicPr>
          <p:cNvPr id="3" name="Picture 2">
            <a:extLst>
              <a:ext uri="{FF2B5EF4-FFF2-40B4-BE49-F238E27FC236}">
                <a16:creationId xmlns:a16="http://schemas.microsoft.com/office/drawing/2014/main" id="{DA3E4155-9361-49B6-8F3B-C9231C2DC1B6}"/>
              </a:ext>
            </a:extLst>
          </p:cNvPr>
          <p:cNvPicPr>
            <a:picLocks noChangeAspect="1"/>
          </p:cNvPicPr>
          <p:nvPr/>
        </p:nvPicPr>
        <p:blipFill>
          <a:blip r:embed="rId2"/>
          <a:stretch>
            <a:fillRect/>
          </a:stretch>
        </p:blipFill>
        <p:spPr>
          <a:xfrm>
            <a:off x="2183238" y="591386"/>
            <a:ext cx="5051921" cy="5176880"/>
          </a:xfrm>
          <a:prstGeom prst="rect">
            <a:avLst/>
          </a:prstGeom>
        </p:spPr>
      </p:pic>
    </p:spTree>
    <p:extLst>
      <p:ext uri="{BB962C8B-B14F-4D97-AF65-F5344CB8AC3E}">
        <p14:creationId xmlns:p14="http://schemas.microsoft.com/office/powerpoint/2010/main" val="2984089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1DF1A73-73B9-4D23-8380-2146FA57FF0E}"/>
              </a:ext>
            </a:extLst>
          </p:cNvPr>
          <p:cNvSpPr>
            <a:spLocks noGrp="1"/>
          </p:cNvSpPr>
          <p:nvPr>
            <p:ph sz="half" idx="4294967295"/>
          </p:nvPr>
        </p:nvSpPr>
        <p:spPr>
          <a:xfrm>
            <a:off x="8408504" y="1739348"/>
            <a:ext cx="2706499" cy="1680763"/>
          </a:xfrm>
        </p:spPr>
        <p:txBody>
          <a:bodyPr>
            <a:normAutofit/>
          </a:bodyPr>
          <a:lstStyle/>
          <a:p>
            <a:r>
              <a:rPr lang="es-EC" dirty="0"/>
              <a:t>La mayor cantidad de huéspedes son de Europa, especialmente de Portugal.</a:t>
            </a:r>
          </a:p>
        </p:txBody>
      </p:sp>
      <p:pic>
        <p:nvPicPr>
          <p:cNvPr id="4" name="Picture 3">
            <a:extLst>
              <a:ext uri="{FF2B5EF4-FFF2-40B4-BE49-F238E27FC236}">
                <a16:creationId xmlns:a16="http://schemas.microsoft.com/office/drawing/2014/main" id="{B8396DCD-053E-4632-BF40-48D6A4C5CD8F}"/>
              </a:ext>
            </a:extLst>
          </p:cNvPr>
          <p:cNvPicPr>
            <a:picLocks noChangeAspect="1"/>
          </p:cNvPicPr>
          <p:nvPr/>
        </p:nvPicPr>
        <p:blipFill>
          <a:blip r:embed="rId2"/>
          <a:stretch>
            <a:fillRect/>
          </a:stretch>
        </p:blipFill>
        <p:spPr>
          <a:xfrm>
            <a:off x="866875" y="836088"/>
            <a:ext cx="6298208" cy="2343232"/>
          </a:xfrm>
          <a:prstGeom prst="rect">
            <a:avLst/>
          </a:prstGeom>
        </p:spPr>
      </p:pic>
      <p:pic>
        <p:nvPicPr>
          <p:cNvPr id="6" name="Picture 5">
            <a:extLst>
              <a:ext uri="{FF2B5EF4-FFF2-40B4-BE49-F238E27FC236}">
                <a16:creationId xmlns:a16="http://schemas.microsoft.com/office/drawing/2014/main" id="{A7A9AB40-39F6-4125-8D60-861CD4E1EDB4}"/>
              </a:ext>
            </a:extLst>
          </p:cNvPr>
          <p:cNvPicPr>
            <a:picLocks noChangeAspect="1"/>
          </p:cNvPicPr>
          <p:nvPr/>
        </p:nvPicPr>
        <p:blipFill>
          <a:blip r:embed="rId3"/>
          <a:stretch>
            <a:fillRect/>
          </a:stretch>
        </p:blipFill>
        <p:spPr>
          <a:xfrm>
            <a:off x="2474071" y="5022788"/>
            <a:ext cx="4691012" cy="999124"/>
          </a:xfrm>
          <a:prstGeom prst="rect">
            <a:avLst/>
          </a:prstGeom>
        </p:spPr>
      </p:pic>
      <p:sp>
        <p:nvSpPr>
          <p:cNvPr id="7" name="TextBox 6">
            <a:extLst>
              <a:ext uri="{FF2B5EF4-FFF2-40B4-BE49-F238E27FC236}">
                <a16:creationId xmlns:a16="http://schemas.microsoft.com/office/drawing/2014/main" id="{6C1B0BBC-1BC7-4350-B648-4AAB8C2F57FA}"/>
              </a:ext>
            </a:extLst>
          </p:cNvPr>
          <p:cNvSpPr txBox="1"/>
          <p:nvPr/>
        </p:nvSpPr>
        <p:spPr>
          <a:xfrm>
            <a:off x="3254230" y="435978"/>
            <a:ext cx="3021709" cy="400110"/>
          </a:xfrm>
          <a:prstGeom prst="rect">
            <a:avLst/>
          </a:prstGeom>
          <a:noFill/>
        </p:spPr>
        <p:txBody>
          <a:bodyPr wrap="square" rtlCol="0">
            <a:spAutoFit/>
          </a:bodyPr>
          <a:lstStyle/>
          <a:p>
            <a:r>
              <a:rPr lang="es-EC" sz="2000" dirty="0">
                <a:ln w="0"/>
                <a:effectLst>
                  <a:outerShdw blurRad="38100" dist="19050" dir="2700000" algn="tl" rotWithShape="0">
                    <a:schemeClr val="dk1">
                      <a:alpha val="40000"/>
                    </a:schemeClr>
                  </a:outerShdw>
                </a:effectLst>
              </a:rPr>
              <a:t>País de origen</a:t>
            </a:r>
          </a:p>
        </p:txBody>
      </p:sp>
      <p:sp>
        <p:nvSpPr>
          <p:cNvPr id="9" name="TextBox 8">
            <a:extLst>
              <a:ext uri="{FF2B5EF4-FFF2-40B4-BE49-F238E27FC236}">
                <a16:creationId xmlns:a16="http://schemas.microsoft.com/office/drawing/2014/main" id="{B69DD700-B968-44CF-8612-290AE8E817B2}"/>
              </a:ext>
            </a:extLst>
          </p:cNvPr>
          <p:cNvSpPr txBox="1"/>
          <p:nvPr/>
        </p:nvSpPr>
        <p:spPr>
          <a:xfrm>
            <a:off x="3074291" y="4622678"/>
            <a:ext cx="3021709" cy="400110"/>
          </a:xfrm>
          <a:prstGeom prst="rect">
            <a:avLst/>
          </a:prstGeom>
          <a:noFill/>
        </p:spPr>
        <p:txBody>
          <a:bodyPr wrap="square" rtlCol="0">
            <a:spAutoFit/>
          </a:bodyPr>
          <a:lstStyle/>
          <a:p>
            <a:r>
              <a:rPr lang="es-EC" sz="2000" dirty="0">
                <a:ln w="0"/>
                <a:effectLst>
                  <a:outerShdw blurRad="38100" dist="19050" dir="2700000" algn="tl" rotWithShape="0">
                    <a:schemeClr val="dk1">
                      <a:alpha val="40000"/>
                    </a:schemeClr>
                  </a:outerShdw>
                </a:effectLst>
              </a:rPr>
              <a:t>Es huésped repetido</a:t>
            </a:r>
          </a:p>
        </p:txBody>
      </p:sp>
      <p:sp>
        <p:nvSpPr>
          <p:cNvPr id="10" name="TextBox 9">
            <a:extLst>
              <a:ext uri="{FF2B5EF4-FFF2-40B4-BE49-F238E27FC236}">
                <a16:creationId xmlns:a16="http://schemas.microsoft.com/office/drawing/2014/main" id="{AD6057A4-316A-4F75-A9F7-E4D53FB7BB26}"/>
              </a:ext>
            </a:extLst>
          </p:cNvPr>
          <p:cNvSpPr txBox="1"/>
          <p:nvPr/>
        </p:nvSpPr>
        <p:spPr>
          <a:xfrm>
            <a:off x="1789045" y="5122240"/>
            <a:ext cx="1031868" cy="400110"/>
          </a:xfrm>
          <a:prstGeom prst="rect">
            <a:avLst/>
          </a:prstGeom>
          <a:solidFill>
            <a:schemeClr val="bg1"/>
          </a:solidFill>
        </p:spPr>
        <p:txBody>
          <a:bodyPr wrap="square" rtlCol="0">
            <a:spAutoFit/>
          </a:bodyPr>
          <a:lstStyle/>
          <a:p>
            <a:pPr algn="r"/>
            <a:r>
              <a:rPr lang="es-EC" sz="2000" dirty="0">
                <a:ln w="0"/>
                <a:effectLst>
                  <a:outerShdw blurRad="38100" dist="19050" dir="2700000" algn="tl" rotWithShape="0">
                    <a:schemeClr val="dk1">
                      <a:alpha val="40000"/>
                    </a:schemeClr>
                  </a:outerShdw>
                </a:effectLst>
              </a:rPr>
              <a:t>No</a:t>
            </a:r>
          </a:p>
        </p:txBody>
      </p:sp>
      <p:sp>
        <p:nvSpPr>
          <p:cNvPr id="11" name="TextBox 10">
            <a:extLst>
              <a:ext uri="{FF2B5EF4-FFF2-40B4-BE49-F238E27FC236}">
                <a16:creationId xmlns:a16="http://schemas.microsoft.com/office/drawing/2014/main" id="{ECE87ECF-FCF0-40C4-A14A-6B0092E40198}"/>
              </a:ext>
            </a:extLst>
          </p:cNvPr>
          <p:cNvSpPr txBox="1"/>
          <p:nvPr/>
        </p:nvSpPr>
        <p:spPr>
          <a:xfrm>
            <a:off x="1789045" y="5522350"/>
            <a:ext cx="1031868" cy="400110"/>
          </a:xfrm>
          <a:prstGeom prst="rect">
            <a:avLst/>
          </a:prstGeom>
          <a:solidFill>
            <a:schemeClr val="bg1"/>
          </a:solidFill>
        </p:spPr>
        <p:txBody>
          <a:bodyPr wrap="square" rtlCol="0">
            <a:spAutoFit/>
          </a:bodyPr>
          <a:lstStyle/>
          <a:p>
            <a:pPr algn="r"/>
            <a:r>
              <a:rPr lang="es-EC" sz="2000" dirty="0">
                <a:ln w="0"/>
                <a:effectLst>
                  <a:outerShdw blurRad="38100" dist="19050" dir="2700000" algn="tl" rotWithShape="0">
                    <a:schemeClr val="dk1">
                      <a:alpha val="40000"/>
                    </a:schemeClr>
                  </a:outerShdw>
                </a:effectLst>
              </a:rPr>
              <a:t>Si </a:t>
            </a:r>
          </a:p>
        </p:txBody>
      </p:sp>
      <p:cxnSp>
        <p:nvCxnSpPr>
          <p:cNvPr id="13" name="Straight Connector 12">
            <a:extLst>
              <a:ext uri="{FF2B5EF4-FFF2-40B4-BE49-F238E27FC236}">
                <a16:creationId xmlns:a16="http://schemas.microsoft.com/office/drawing/2014/main" id="{4E8438F4-2DF9-4890-9B23-BA5FD3BC84B0}"/>
              </a:ext>
            </a:extLst>
          </p:cNvPr>
          <p:cNvCxnSpPr/>
          <p:nvPr/>
        </p:nvCxnSpPr>
        <p:spPr>
          <a:xfrm>
            <a:off x="0" y="4021394"/>
            <a:ext cx="12378813" cy="0"/>
          </a:xfrm>
          <a:prstGeom prst="line">
            <a:avLst/>
          </a:prstGeom>
        </p:spPr>
        <p:style>
          <a:lnRef idx="3">
            <a:schemeClr val="accent1"/>
          </a:lnRef>
          <a:fillRef idx="0">
            <a:schemeClr val="accent1"/>
          </a:fillRef>
          <a:effectRef idx="2">
            <a:schemeClr val="accent1"/>
          </a:effectRef>
          <a:fontRef idx="minor">
            <a:schemeClr val="tx1"/>
          </a:fontRef>
        </p:style>
      </p:cxnSp>
      <p:sp>
        <p:nvSpPr>
          <p:cNvPr id="14" name="Content Placeholder 7">
            <a:extLst>
              <a:ext uri="{FF2B5EF4-FFF2-40B4-BE49-F238E27FC236}">
                <a16:creationId xmlns:a16="http://schemas.microsoft.com/office/drawing/2014/main" id="{9BBFD322-7D64-41BF-92A6-2A203955E45A}"/>
              </a:ext>
            </a:extLst>
          </p:cNvPr>
          <p:cNvSpPr txBox="1">
            <a:spLocks/>
          </p:cNvSpPr>
          <p:nvPr/>
        </p:nvSpPr>
        <p:spPr>
          <a:xfrm>
            <a:off x="8408504" y="4341149"/>
            <a:ext cx="2706499" cy="168076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dirty="0"/>
              <a:t>Además, la mayoría de huéspedes son clientes por primera vez.</a:t>
            </a:r>
          </a:p>
        </p:txBody>
      </p:sp>
    </p:spTree>
    <p:extLst>
      <p:ext uri="{BB962C8B-B14F-4D97-AF65-F5344CB8AC3E}">
        <p14:creationId xmlns:p14="http://schemas.microsoft.com/office/powerpoint/2010/main" val="57238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6673-2EC4-4B07-82D9-CEB06513EEBA}"/>
              </a:ext>
            </a:extLst>
          </p:cNvPr>
          <p:cNvSpPr>
            <a:spLocks noGrp="1"/>
          </p:cNvSpPr>
          <p:nvPr>
            <p:ph type="title"/>
          </p:nvPr>
        </p:nvSpPr>
        <p:spPr/>
        <p:txBody>
          <a:bodyPr>
            <a:normAutofit/>
          </a:bodyPr>
          <a:lstStyle/>
          <a:p>
            <a:r>
              <a:rPr lang="es-ES" dirty="0"/>
              <a:t>¿Qué factores están asociados con una menor cantidad de cancelaciones?</a:t>
            </a:r>
            <a:endParaRPr lang="es-EC" dirty="0"/>
          </a:p>
        </p:txBody>
      </p:sp>
      <p:graphicFrame>
        <p:nvGraphicFramePr>
          <p:cNvPr id="4" name="Content Placeholder 3">
            <a:extLst>
              <a:ext uri="{FF2B5EF4-FFF2-40B4-BE49-F238E27FC236}">
                <a16:creationId xmlns:a16="http://schemas.microsoft.com/office/drawing/2014/main" id="{37BA5CB9-4847-4CC7-96EC-70108C5778CF}"/>
              </a:ext>
            </a:extLst>
          </p:cNvPr>
          <p:cNvGraphicFramePr>
            <a:graphicFrameLocks noGrp="1"/>
          </p:cNvGraphicFramePr>
          <p:nvPr>
            <p:ph idx="1"/>
            <p:extLst>
              <p:ext uri="{D42A27DB-BD31-4B8C-83A1-F6EECF244321}">
                <p14:modId xmlns:p14="http://schemas.microsoft.com/office/powerpoint/2010/main" val="3663532073"/>
              </p:ext>
            </p:extLst>
          </p:nvPr>
        </p:nvGraphicFramePr>
        <p:xfrm>
          <a:off x="1097280" y="1836405"/>
          <a:ext cx="5098774" cy="4386516"/>
        </p:xfrm>
        <a:graphic>
          <a:graphicData uri="http://schemas.openxmlformats.org/drawingml/2006/table">
            <a:tbl>
              <a:tblPr firstRow="1">
                <a:tableStyleId>{073A0DAA-6AF3-43AB-8588-CEC1D06C72B9}</a:tableStyleId>
              </a:tblPr>
              <a:tblGrid>
                <a:gridCol w="3848130">
                  <a:extLst>
                    <a:ext uri="{9D8B030D-6E8A-4147-A177-3AD203B41FA5}">
                      <a16:colId xmlns:a16="http://schemas.microsoft.com/office/drawing/2014/main" val="2837975728"/>
                    </a:ext>
                  </a:extLst>
                </a:gridCol>
                <a:gridCol w="1250644">
                  <a:extLst>
                    <a:ext uri="{9D8B030D-6E8A-4147-A177-3AD203B41FA5}">
                      <a16:colId xmlns:a16="http://schemas.microsoft.com/office/drawing/2014/main" val="90443595"/>
                    </a:ext>
                  </a:extLst>
                </a:gridCol>
              </a:tblGrid>
              <a:tr h="396402">
                <a:tc>
                  <a:txBody>
                    <a:bodyPr/>
                    <a:lstStyle/>
                    <a:p>
                      <a:pPr algn="l" fontAlgn="b"/>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dirty="0" err="1">
                          <a:effectLst/>
                          <a:latin typeface="Courier New" panose="02070309020205020404" pitchFamily="49" charset="0"/>
                          <a:cs typeface="Courier New" panose="02070309020205020404" pitchFamily="49" charset="0"/>
                        </a:rPr>
                        <a:t>is_canceled</a:t>
                      </a:r>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1474329735"/>
                  </a:ext>
                </a:extLst>
              </a:tr>
              <a:tr h="220512">
                <a:tc>
                  <a:txBody>
                    <a:bodyPr/>
                    <a:lstStyle/>
                    <a:p>
                      <a:pPr algn="l" fontAlgn="b"/>
                      <a:r>
                        <a:rPr lang="en-CA" sz="1400" u="none" strike="noStrike" dirty="0" err="1">
                          <a:effectLst/>
                          <a:latin typeface="Courier New" panose="02070309020205020404" pitchFamily="49" charset="0"/>
                          <a:cs typeface="Courier New" panose="02070309020205020404" pitchFamily="49" charset="0"/>
                        </a:rPr>
                        <a:t>total_of_special_requests</a:t>
                      </a:r>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dirty="0">
                          <a:effectLst/>
                          <a:latin typeface="Courier New" panose="02070309020205020404" pitchFamily="49" charset="0"/>
                          <a:cs typeface="Courier New" panose="02070309020205020404" pitchFamily="49" charset="0"/>
                        </a:rPr>
                        <a:t>-0.23564</a:t>
                      </a:r>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4190650896"/>
                  </a:ext>
                </a:extLst>
              </a:tr>
              <a:tr h="220512">
                <a:tc>
                  <a:txBody>
                    <a:bodyPr/>
                    <a:lstStyle/>
                    <a:p>
                      <a:pPr algn="l" fontAlgn="b"/>
                      <a:r>
                        <a:rPr lang="en-CA" sz="1400" u="none" strike="noStrike">
                          <a:effectLst/>
                          <a:latin typeface="Courier New" panose="02070309020205020404" pitchFamily="49" charset="0"/>
                          <a:cs typeface="Courier New" panose="02070309020205020404" pitchFamily="49" charset="0"/>
                        </a:rPr>
                        <a:t>required_car_parking_spaces</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dirty="0">
                          <a:effectLst/>
                          <a:latin typeface="Courier New" panose="02070309020205020404" pitchFamily="49" charset="0"/>
                          <a:cs typeface="Courier New" panose="02070309020205020404" pitchFamily="49" charset="0"/>
                        </a:rPr>
                        <a:t>-0.1948</a:t>
                      </a:r>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520582054"/>
                  </a:ext>
                </a:extLst>
              </a:tr>
              <a:tr h="220512">
                <a:tc>
                  <a:txBody>
                    <a:bodyPr/>
                    <a:lstStyle/>
                    <a:p>
                      <a:pPr algn="l" fontAlgn="b"/>
                      <a:r>
                        <a:rPr lang="en-CA" sz="1400" u="none" strike="noStrike">
                          <a:effectLst/>
                          <a:latin typeface="Courier New" panose="02070309020205020404" pitchFamily="49" charset="0"/>
                          <a:cs typeface="Courier New" panose="02070309020205020404" pitchFamily="49" charset="0"/>
                        </a:rPr>
                        <a:t>booking_changes</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dirty="0">
                          <a:effectLst/>
                          <a:latin typeface="Courier New" panose="02070309020205020404" pitchFamily="49" charset="0"/>
                          <a:cs typeface="Courier New" panose="02070309020205020404" pitchFamily="49" charset="0"/>
                        </a:rPr>
                        <a:t>-0.14466</a:t>
                      </a:r>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1669356789"/>
                  </a:ext>
                </a:extLst>
              </a:tr>
              <a:tr h="220512">
                <a:tc>
                  <a:txBody>
                    <a:bodyPr/>
                    <a:lstStyle/>
                    <a:p>
                      <a:pPr algn="l" fontAlgn="b"/>
                      <a:r>
                        <a:rPr lang="en-CA" sz="1400" u="none" strike="noStrike" dirty="0" err="1">
                          <a:effectLst/>
                          <a:latin typeface="Courier New" panose="02070309020205020404" pitchFamily="49" charset="0"/>
                          <a:cs typeface="Courier New" panose="02070309020205020404" pitchFamily="49" charset="0"/>
                        </a:rPr>
                        <a:t>is_repeated_guest</a:t>
                      </a:r>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a:effectLst/>
                          <a:latin typeface="Courier New" panose="02070309020205020404" pitchFamily="49" charset="0"/>
                          <a:cs typeface="Courier New" panose="02070309020205020404" pitchFamily="49" charset="0"/>
                        </a:rPr>
                        <a:t>-0.08518</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1946318422"/>
                  </a:ext>
                </a:extLst>
              </a:tr>
              <a:tr h="220512">
                <a:tc>
                  <a:txBody>
                    <a:bodyPr/>
                    <a:lstStyle/>
                    <a:p>
                      <a:pPr algn="l" fontAlgn="b"/>
                      <a:r>
                        <a:rPr lang="en-CA" sz="1400" u="none" strike="noStrike">
                          <a:effectLst/>
                          <a:latin typeface="Courier New" panose="02070309020205020404" pitchFamily="49" charset="0"/>
                          <a:cs typeface="Courier New" panose="02070309020205020404" pitchFamily="49" charset="0"/>
                        </a:rPr>
                        <a:t>previous_bookings_not_canceled</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a:effectLst/>
                          <a:latin typeface="Courier New" panose="02070309020205020404" pitchFamily="49" charset="0"/>
                          <a:cs typeface="Courier New" panose="02070309020205020404" pitchFamily="49" charset="0"/>
                        </a:rPr>
                        <a:t>-0.05549</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3022186446"/>
                  </a:ext>
                </a:extLst>
              </a:tr>
              <a:tr h="220512">
                <a:tc>
                  <a:txBody>
                    <a:bodyPr/>
                    <a:lstStyle/>
                    <a:p>
                      <a:pPr algn="l" fontAlgn="b"/>
                      <a:r>
                        <a:rPr lang="en-CA" sz="1400" u="none" strike="noStrike">
                          <a:effectLst/>
                          <a:latin typeface="Courier New" panose="02070309020205020404" pitchFamily="49" charset="0"/>
                          <a:cs typeface="Courier New" panose="02070309020205020404" pitchFamily="49" charset="0"/>
                        </a:rPr>
                        <a:t>babies</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dirty="0">
                          <a:effectLst/>
                          <a:latin typeface="Courier New" panose="02070309020205020404" pitchFamily="49" charset="0"/>
                          <a:cs typeface="Courier New" panose="02070309020205020404" pitchFamily="49" charset="0"/>
                        </a:rPr>
                        <a:t>-0.03252</a:t>
                      </a:r>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2115671611"/>
                  </a:ext>
                </a:extLst>
              </a:tr>
              <a:tr h="220512">
                <a:tc>
                  <a:txBody>
                    <a:bodyPr/>
                    <a:lstStyle/>
                    <a:p>
                      <a:pPr algn="l" fontAlgn="b"/>
                      <a:r>
                        <a:rPr lang="en-US" sz="1400" u="none" strike="noStrike">
                          <a:effectLst/>
                          <a:latin typeface="Courier New" panose="02070309020205020404" pitchFamily="49" charset="0"/>
                          <a:cs typeface="Courier New" panose="02070309020205020404" pitchFamily="49" charset="0"/>
                        </a:rPr>
                        <a:t>arrival_date_day_of_month</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dirty="0">
                          <a:effectLst/>
                          <a:latin typeface="Courier New" panose="02070309020205020404" pitchFamily="49" charset="0"/>
                          <a:cs typeface="Courier New" panose="02070309020205020404" pitchFamily="49" charset="0"/>
                        </a:rPr>
                        <a:t>-0.00613</a:t>
                      </a:r>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2377292597"/>
                  </a:ext>
                </a:extLst>
              </a:tr>
              <a:tr h="220512">
                <a:tc>
                  <a:txBody>
                    <a:bodyPr/>
                    <a:lstStyle/>
                    <a:p>
                      <a:pPr algn="l" fontAlgn="b"/>
                      <a:r>
                        <a:rPr lang="en-CA" sz="1400" u="none" strike="noStrike">
                          <a:effectLst/>
                          <a:latin typeface="Courier New" panose="02070309020205020404" pitchFamily="49" charset="0"/>
                          <a:cs typeface="Courier New" panose="02070309020205020404" pitchFamily="49" charset="0"/>
                        </a:rPr>
                        <a:t>stays_in_weekend_nights</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dirty="0">
                          <a:effectLst/>
                          <a:latin typeface="Courier New" panose="02070309020205020404" pitchFamily="49" charset="0"/>
                          <a:cs typeface="Courier New" panose="02070309020205020404" pitchFamily="49" charset="0"/>
                        </a:rPr>
                        <a:t>-0.00263</a:t>
                      </a:r>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2562504056"/>
                  </a:ext>
                </a:extLst>
              </a:tr>
              <a:tr h="220512">
                <a:tc>
                  <a:txBody>
                    <a:bodyPr/>
                    <a:lstStyle/>
                    <a:p>
                      <a:pPr algn="l" fontAlgn="b"/>
                      <a:r>
                        <a:rPr lang="en-CA" sz="1400" u="none" strike="noStrike">
                          <a:effectLst/>
                          <a:latin typeface="Courier New" panose="02070309020205020404" pitchFamily="49" charset="0"/>
                          <a:cs typeface="Courier New" panose="02070309020205020404" pitchFamily="49" charset="0"/>
                        </a:rPr>
                        <a:t>children</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a:effectLst/>
                          <a:latin typeface="Courier New" panose="02070309020205020404" pitchFamily="49" charset="0"/>
                          <a:cs typeface="Courier New" panose="02070309020205020404" pitchFamily="49" charset="0"/>
                        </a:rPr>
                        <a:t>0.004751</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2355159017"/>
                  </a:ext>
                </a:extLst>
              </a:tr>
              <a:tr h="220512">
                <a:tc>
                  <a:txBody>
                    <a:bodyPr/>
                    <a:lstStyle/>
                    <a:p>
                      <a:pPr algn="l" fontAlgn="b"/>
                      <a:r>
                        <a:rPr lang="en-CA" sz="1400" u="none" strike="noStrike">
                          <a:effectLst/>
                          <a:latin typeface="Courier New" panose="02070309020205020404" pitchFamily="49" charset="0"/>
                          <a:cs typeface="Courier New" panose="02070309020205020404" pitchFamily="49" charset="0"/>
                        </a:rPr>
                        <a:t>arrival_date_week_number</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a:effectLst/>
                          <a:latin typeface="Courier New" panose="02070309020205020404" pitchFamily="49" charset="0"/>
                          <a:cs typeface="Courier New" panose="02070309020205020404" pitchFamily="49" charset="0"/>
                        </a:rPr>
                        <a:t>0.007465</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1300722237"/>
                  </a:ext>
                </a:extLst>
              </a:tr>
              <a:tr h="220512">
                <a:tc>
                  <a:txBody>
                    <a:bodyPr/>
                    <a:lstStyle/>
                    <a:p>
                      <a:pPr algn="l" fontAlgn="b"/>
                      <a:r>
                        <a:rPr lang="en-CA" sz="1400" u="none" strike="noStrike">
                          <a:effectLst/>
                          <a:latin typeface="Courier New" panose="02070309020205020404" pitchFamily="49" charset="0"/>
                          <a:cs typeface="Courier New" panose="02070309020205020404" pitchFamily="49" charset="0"/>
                        </a:rPr>
                        <a:t>arrival_date_month</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dirty="0">
                          <a:effectLst/>
                          <a:latin typeface="Courier New" panose="02070309020205020404" pitchFamily="49" charset="0"/>
                          <a:cs typeface="Courier New" panose="02070309020205020404" pitchFamily="49" charset="0"/>
                        </a:rPr>
                        <a:t>0.010305</a:t>
                      </a:r>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320793622"/>
                  </a:ext>
                </a:extLst>
              </a:tr>
              <a:tr h="220512">
                <a:tc>
                  <a:txBody>
                    <a:bodyPr/>
                    <a:lstStyle/>
                    <a:p>
                      <a:pPr algn="l" fontAlgn="b"/>
                      <a:r>
                        <a:rPr lang="en-CA" sz="1400" u="none" strike="noStrike">
                          <a:effectLst/>
                          <a:latin typeface="Courier New" panose="02070309020205020404" pitchFamily="49" charset="0"/>
                          <a:cs typeface="Courier New" panose="02070309020205020404" pitchFamily="49" charset="0"/>
                        </a:rPr>
                        <a:t>arrival_date_year</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dirty="0">
                          <a:effectLst/>
                          <a:latin typeface="Courier New" panose="02070309020205020404" pitchFamily="49" charset="0"/>
                          <a:cs typeface="Courier New" panose="02070309020205020404" pitchFamily="49" charset="0"/>
                        </a:rPr>
                        <a:t>0.016412</a:t>
                      </a:r>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863359628"/>
                  </a:ext>
                </a:extLst>
              </a:tr>
              <a:tr h="220512">
                <a:tc>
                  <a:txBody>
                    <a:bodyPr/>
                    <a:lstStyle/>
                    <a:p>
                      <a:pPr algn="l" fontAlgn="b"/>
                      <a:r>
                        <a:rPr lang="en-CA" sz="1400" u="none" strike="noStrike">
                          <a:effectLst/>
                          <a:latin typeface="Courier New" panose="02070309020205020404" pitchFamily="49" charset="0"/>
                          <a:cs typeface="Courier New" panose="02070309020205020404" pitchFamily="49" charset="0"/>
                        </a:rPr>
                        <a:t>stays_in_week_nights</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a:effectLst/>
                          <a:latin typeface="Courier New" panose="02070309020205020404" pitchFamily="49" charset="0"/>
                          <a:cs typeface="Courier New" panose="02070309020205020404" pitchFamily="49" charset="0"/>
                        </a:rPr>
                        <a:t>0.02411</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4154041978"/>
                  </a:ext>
                </a:extLst>
              </a:tr>
              <a:tr h="220512">
                <a:tc>
                  <a:txBody>
                    <a:bodyPr/>
                    <a:lstStyle/>
                    <a:p>
                      <a:pPr algn="l" fontAlgn="b"/>
                      <a:r>
                        <a:rPr lang="en-CA" sz="1400" u="none" strike="noStrike">
                          <a:effectLst/>
                          <a:latin typeface="Courier New" panose="02070309020205020404" pitchFamily="49" charset="0"/>
                          <a:cs typeface="Courier New" panose="02070309020205020404" pitchFamily="49" charset="0"/>
                        </a:rPr>
                        <a:t>adr</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dirty="0">
                          <a:effectLst/>
                          <a:latin typeface="Courier New" panose="02070309020205020404" pitchFamily="49" charset="0"/>
                          <a:cs typeface="Courier New" panose="02070309020205020404" pitchFamily="49" charset="0"/>
                        </a:rPr>
                        <a:t>0.046199</a:t>
                      </a:r>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1653996920"/>
                  </a:ext>
                </a:extLst>
              </a:tr>
              <a:tr h="220512">
                <a:tc>
                  <a:txBody>
                    <a:bodyPr/>
                    <a:lstStyle/>
                    <a:p>
                      <a:pPr algn="l" fontAlgn="b"/>
                      <a:r>
                        <a:rPr lang="en-CA" sz="1400" u="none" strike="noStrike">
                          <a:effectLst/>
                          <a:latin typeface="Courier New" panose="02070309020205020404" pitchFamily="49" charset="0"/>
                          <a:cs typeface="Courier New" panose="02070309020205020404" pitchFamily="49" charset="0"/>
                        </a:rPr>
                        <a:t>days_in_waiting_list</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dirty="0">
                          <a:effectLst/>
                          <a:latin typeface="Courier New" panose="02070309020205020404" pitchFamily="49" charset="0"/>
                          <a:cs typeface="Courier New" panose="02070309020205020404" pitchFamily="49" charset="0"/>
                        </a:rPr>
                        <a:t>0.054016</a:t>
                      </a:r>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3704973645"/>
                  </a:ext>
                </a:extLst>
              </a:tr>
              <a:tr h="220512">
                <a:tc>
                  <a:txBody>
                    <a:bodyPr/>
                    <a:lstStyle/>
                    <a:p>
                      <a:pPr algn="l" fontAlgn="b"/>
                      <a:r>
                        <a:rPr lang="en-CA" sz="1400" u="none" strike="noStrike">
                          <a:effectLst/>
                          <a:latin typeface="Courier New" panose="02070309020205020404" pitchFamily="49" charset="0"/>
                          <a:cs typeface="Courier New" panose="02070309020205020404" pitchFamily="49" charset="0"/>
                        </a:rPr>
                        <a:t>adults</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dirty="0">
                          <a:effectLst/>
                          <a:latin typeface="Courier New" panose="02070309020205020404" pitchFamily="49" charset="0"/>
                          <a:cs typeface="Courier New" panose="02070309020205020404" pitchFamily="49" charset="0"/>
                        </a:rPr>
                        <a:t>0.058381</a:t>
                      </a:r>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2965596234"/>
                  </a:ext>
                </a:extLst>
              </a:tr>
              <a:tr h="220512">
                <a:tc>
                  <a:txBody>
                    <a:bodyPr/>
                    <a:lstStyle/>
                    <a:p>
                      <a:pPr algn="l" fontAlgn="b"/>
                      <a:r>
                        <a:rPr lang="en-CA" sz="1400" u="none" strike="noStrike">
                          <a:effectLst/>
                          <a:latin typeface="Courier New" panose="02070309020205020404" pitchFamily="49" charset="0"/>
                          <a:cs typeface="Courier New" panose="02070309020205020404" pitchFamily="49" charset="0"/>
                        </a:rPr>
                        <a:t>previous_cancellations</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dirty="0">
                          <a:effectLst/>
                          <a:latin typeface="Courier New" panose="02070309020205020404" pitchFamily="49" charset="0"/>
                          <a:cs typeface="Courier New" panose="02070309020205020404" pitchFamily="49" charset="0"/>
                        </a:rPr>
                        <a:t>0.109922</a:t>
                      </a:r>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2473401545"/>
                  </a:ext>
                </a:extLst>
              </a:tr>
              <a:tr h="220512">
                <a:tc>
                  <a:txBody>
                    <a:bodyPr/>
                    <a:lstStyle/>
                    <a:p>
                      <a:pPr algn="l" fontAlgn="b"/>
                      <a:r>
                        <a:rPr lang="en-CA" sz="1400" u="none" strike="noStrike">
                          <a:effectLst/>
                          <a:latin typeface="Courier New" panose="02070309020205020404" pitchFamily="49" charset="0"/>
                          <a:cs typeface="Courier New" panose="02070309020205020404" pitchFamily="49" charset="0"/>
                        </a:rPr>
                        <a:t>lead_time</a:t>
                      </a:r>
                      <a:endParaRPr lang="en-CA" sz="1400" b="0" i="0" u="none" strike="noStrike">
                        <a:solidFill>
                          <a:srgbClr val="000000"/>
                        </a:solidFill>
                        <a:effectLst/>
                        <a:latin typeface="Courier New" panose="02070309020205020404" pitchFamily="49" charset="0"/>
                        <a:cs typeface="Courier New" panose="02070309020205020404" pitchFamily="49" charset="0"/>
                      </a:endParaRPr>
                    </a:p>
                  </a:txBody>
                  <a:tcPr marL="8313" marR="8313" marT="8313" marB="0" anchor="b"/>
                </a:tc>
                <a:tc>
                  <a:txBody>
                    <a:bodyPr/>
                    <a:lstStyle/>
                    <a:p>
                      <a:pPr algn="ctr" fontAlgn="b"/>
                      <a:r>
                        <a:rPr lang="en-CA" sz="1400" u="none" strike="noStrike" dirty="0">
                          <a:effectLst/>
                          <a:latin typeface="Courier New" panose="02070309020205020404" pitchFamily="49" charset="0"/>
                          <a:cs typeface="Courier New" panose="02070309020205020404" pitchFamily="49" charset="0"/>
                        </a:rPr>
                        <a:t>0.291994</a:t>
                      </a:r>
                      <a:endParaRPr lang="en-CA" sz="1400" b="0" i="0" u="none" strike="noStrike" dirty="0">
                        <a:solidFill>
                          <a:srgbClr val="000000"/>
                        </a:solidFill>
                        <a:effectLst/>
                        <a:latin typeface="Courier New" panose="02070309020205020404" pitchFamily="49" charset="0"/>
                        <a:cs typeface="Courier New" panose="02070309020205020404" pitchFamily="49" charset="0"/>
                      </a:endParaRPr>
                    </a:p>
                  </a:txBody>
                  <a:tcPr marL="8313" marR="8313" marT="8313" marB="0" anchor="b"/>
                </a:tc>
                <a:extLst>
                  <a:ext uri="{0D108BD9-81ED-4DB2-BD59-A6C34878D82A}">
                    <a16:rowId xmlns:a16="http://schemas.microsoft.com/office/drawing/2014/main" val="109689582"/>
                  </a:ext>
                </a:extLst>
              </a:tr>
            </a:tbl>
          </a:graphicData>
        </a:graphic>
      </p:graphicFrame>
      <p:sp>
        <p:nvSpPr>
          <p:cNvPr id="5" name="TextBox 4">
            <a:extLst>
              <a:ext uri="{FF2B5EF4-FFF2-40B4-BE49-F238E27FC236}">
                <a16:creationId xmlns:a16="http://schemas.microsoft.com/office/drawing/2014/main" id="{F30D71C6-5C34-4EBB-B5E1-38532999F77B}"/>
              </a:ext>
            </a:extLst>
          </p:cNvPr>
          <p:cNvSpPr txBox="1"/>
          <p:nvPr/>
        </p:nvSpPr>
        <p:spPr>
          <a:xfrm>
            <a:off x="6659218" y="1836405"/>
            <a:ext cx="4496462" cy="3693319"/>
          </a:xfrm>
          <a:prstGeom prst="rect">
            <a:avLst/>
          </a:prstGeom>
          <a:noFill/>
        </p:spPr>
        <p:txBody>
          <a:bodyPr wrap="square" rtlCol="0">
            <a:spAutoFit/>
          </a:bodyPr>
          <a:lstStyle/>
          <a:p>
            <a:r>
              <a:rPr lang="es-EC" dirty="0"/>
              <a:t>En general, se observa que existen 4 factores con una importante correlación con la cancelación de una reserva:</a:t>
            </a:r>
          </a:p>
          <a:p>
            <a:pPr marL="285750" indent="-285750">
              <a:buFont typeface="Arial" panose="020B0604020202020204" pitchFamily="34" charset="0"/>
              <a:buChar char="•"/>
            </a:pPr>
            <a:r>
              <a:rPr lang="es-EC" dirty="0"/>
              <a:t>Mientras mayor sea el número de pedidos especiales del huésped, la cantidad de cancelaciones disminuye.</a:t>
            </a:r>
          </a:p>
          <a:p>
            <a:pPr marL="285750" indent="-285750">
              <a:buFont typeface="Arial" panose="020B0604020202020204" pitchFamily="34" charset="0"/>
              <a:buChar char="•"/>
            </a:pPr>
            <a:r>
              <a:rPr lang="es-EC" dirty="0"/>
              <a:t>Sucede igual con el número de parqueaderos requeridos y el número de cambios en la reserva.</a:t>
            </a:r>
          </a:p>
          <a:p>
            <a:pPr marL="285750" indent="-285750">
              <a:buFont typeface="Arial" panose="020B0604020202020204" pitchFamily="34" charset="0"/>
              <a:buChar char="•"/>
            </a:pPr>
            <a:r>
              <a:rPr lang="es-EC" dirty="0"/>
              <a:t>Lo contrario sucede con el </a:t>
            </a:r>
            <a:r>
              <a:rPr lang="es-EC" i="1" dirty="0"/>
              <a:t>lead time, </a:t>
            </a:r>
            <a:r>
              <a:rPr lang="es-EC" dirty="0"/>
              <a:t>mientras más anticipada sea la reserva, mayor es el número de cancelaciones.</a:t>
            </a:r>
            <a:endParaRPr lang="es-EC" i="1" dirty="0"/>
          </a:p>
          <a:p>
            <a:pPr marL="285750" indent="-285750">
              <a:buFont typeface="Arial" panose="020B0604020202020204" pitchFamily="34" charset="0"/>
              <a:buChar char="•"/>
            </a:pPr>
            <a:endParaRPr lang="es-EC" dirty="0"/>
          </a:p>
        </p:txBody>
      </p:sp>
    </p:spTree>
    <p:extLst>
      <p:ext uri="{BB962C8B-B14F-4D97-AF65-F5344CB8AC3E}">
        <p14:creationId xmlns:p14="http://schemas.microsoft.com/office/powerpoint/2010/main" val="72205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C7721097-2D4A-4CDA-96E6-7AA6059A035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67340" y="168965"/>
            <a:ext cx="6606590" cy="6281530"/>
          </a:xfrm>
          <a:prstGeom prst="rect">
            <a:avLst/>
          </a:prstGeom>
        </p:spPr>
      </p:pic>
    </p:spTree>
    <p:extLst>
      <p:ext uri="{BB962C8B-B14F-4D97-AF65-F5344CB8AC3E}">
        <p14:creationId xmlns:p14="http://schemas.microsoft.com/office/powerpoint/2010/main" val="1155093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34EA-5887-49DD-A5E7-8813F7520611}"/>
              </a:ext>
            </a:extLst>
          </p:cNvPr>
          <p:cNvSpPr>
            <a:spLocks noGrp="1"/>
          </p:cNvSpPr>
          <p:nvPr>
            <p:ph type="title"/>
          </p:nvPr>
        </p:nvSpPr>
        <p:spPr/>
        <p:txBody>
          <a:bodyPr>
            <a:normAutofit/>
          </a:bodyPr>
          <a:lstStyle/>
          <a:p>
            <a:r>
              <a:rPr lang="es-ES" dirty="0"/>
              <a:t>¿Qué épocas del año están asociadas con un nivel de cancelación alto?</a:t>
            </a:r>
            <a:endParaRPr lang="es-EC" dirty="0"/>
          </a:p>
        </p:txBody>
      </p:sp>
      <p:sp>
        <p:nvSpPr>
          <p:cNvPr id="10" name="Content Placeholder 9">
            <a:extLst>
              <a:ext uri="{FF2B5EF4-FFF2-40B4-BE49-F238E27FC236}">
                <a16:creationId xmlns:a16="http://schemas.microsoft.com/office/drawing/2014/main" id="{BD0AA6D5-642C-458F-A375-B7F45CCB382E}"/>
              </a:ext>
            </a:extLst>
          </p:cNvPr>
          <p:cNvSpPr>
            <a:spLocks noGrp="1"/>
          </p:cNvSpPr>
          <p:nvPr>
            <p:ph sz="half" idx="2"/>
          </p:nvPr>
        </p:nvSpPr>
        <p:spPr>
          <a:xfrm>
            <a:off x="1097280" y="2582334"/>
            <a:ext cx="3855720" cy="3378200"/>
          </a:xfrm>
        </p:spPr>
        <p:txBody>
          <a:bodyPr/>
          <a:lstStyle/>
          <a:p>
            <a:pPr>
              <a:buFont typeface="Arial" panose="020B0604020202020204" pitchFamily="34" charset="0"/>
              <a:buChar char="•"/>
            </a:pPr>
            <a:r>
              <a:rPr lang="es-EC" dirty="0"/>
              <a:t>El segundo trimestre del año es la época de mayor cancelaciones.</a:t>
            </a:r>
          </a:p>
          <a:p>
            <a:pPr>
              <a:buFont typeface="Arial" panose="020B0604020202020204" pitchFamily="34" charset="0"/>
              <a:buChar char="•"/>
            </a:pPr>
            <a:r>
              <a:rPr lang="es-EC" dirty="0"/>
              <a:t>En este trimestre, aproximadamente el 40% de las reservas son canceladas.</a:t>
            </a:r>
          </a:p>
          <a:p>
            <a:pPr>
              <a:buFont typeface="Arial" panose="020B0604020202020204" pitchFamily="34" charset="0"/>
              <a:buChar char="•"/>
            </a:pPr>
            <a:r>
              <a:rPr lang="es-EC" dirty="0"/>
              <a:t>De manera más general, la mayor cantidad de cancelaciones se dan entre abril y octubre.</a:t>
            </a:r>
          </a:p>
        </p:txBody>
      </p:sp>
      <p:pic>
        <p:nvPicPr>
          <p:cNvPr id="11" name="Content Placeholder 4" descr="Chart, bar chart&#10;&#10;Description automatically generated">
            <a:extLst>
              <a:ext uri="{FF2B5EF4-FFF2-40B4-BE49-F238E27FC236}">
                <a16:creationId xmlns:a16="http://schemas.microsoft.com/office/drawing/2014/main" id="{2E6EF970-DC97-42E5-8DA6-EFCE5B5D5CF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177314" y="2185848"/>
            <a:ext cx="5978366" cy="4022309"/>
          </a:xfrm>
        </p:spPr>
      </p:pic>
    </p:spTree>
    <p:extLst>
      <p:ext uri="{BB962C8B-B14F-4D97-AF65-F5344CB8AC3E}">
        <p14:creationId xmlns:p14="http://schemas.microsoft.com/office/powerpoint/2010/main" val="394586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A3DC-41DD-4540-B19B-50EB0A79ADD6}"/>
              </a:ext>
            </a:extLst>
          </p:cNvPr>
          <p:cNvSpPr>
            <a:spLocks noGrp="1"/>
          </p:cNvSpPr>
          <p:nvPr>
            <p:ph type="title"/>
          </p:nvPr>
        </p:nvSpPr>
        <p:spPr/>
        <p:txBody>
          <a:bodyPr>
            <a:normAutofit fontScale="90000"/>
          </a:bodyPr>
          <a:lstStyle/>
          <a:p>
            <a:r>
              <a:rPr lang="es-ES" dirty="0"/>
              <a:t>¿Cuáles son las épocas del año más populares para que los huéspedes reserven?</a:t>
            </a:r>
            <a:endParaRPr lang="es-EC" dirty="0"/>
          </a:p>
        </p:txBody>
      </p:sp>
      <p:sp>
        <p:nvSpPr>
          <p:cNvPr id="6" name="Content Placeholder 5">
            <a:extLst>
              <a:ext uri="{FF2B5EF4-FFF2-40B4-BE49-F238E27FC236}">
                <a16:creationId xmlns:a16="http://schemas.microsoft.com/office/drawing/2014/main" id="{EC129954-E144-462B-8DCF-4F2AD30C1A17}"/>
              </a:ext>
            </a:extLst>
          </p:cNvPr>
          <p:cNvSpPr>
            <a:spLocks noGrp="1"/>
          </p:cNvSpPr>
          <p:nvPr>
            <p:ph sz="half" idx="1"/>
          </p:nvPr>
        </p:nvSpPr>
        <p:spPr>
          <a:xfrm>
            <a:off x="8046471" y="2015490"/>
            <a:ext cx="3214563" cy="3928109"/>
          </a:xfrm>
        </p:spPr>
        <p:txBody>
          <a:bodyPr>
            <a:normAutofit/>
          </a:bodyPr>
          <a:lstStyle/>
          <a:p>
            <a:pPr marL="357188" indent="-177800">
              <a:buFont typeface="Arial" panose="020B0604020202020204" pitchFamily="34" charset="0"/>
              <a:buChar char="•"/>
            </a:pPr>
            <a:r>
              <a:rPr lang="es-EC" dirty="0"/>
              <a:t> La mayor cantidad de reservas se dan en los meses de agosto y julio.</a:t>
            </a:r>
          </a:p>
          <a:p>
            <a:pPr marL="357188" indent="-177800">
              <a:buFont typeface="Arial" panose="020B0604020202020204" pitchFamily="34" charset="0"/>
              <a:buChar char="•"/>
            </a:pPr>
            <a:r>
              <a:rPr lang="es-EC" dirty="0"/>
              <a:t>La épocas más bajas del año se encuentran en los meses de noviembre, diciembre y enero.</a:t>
            </a:r>
          </a:p>
        </p:txBody>
      </p:sp>
      <p:pic>
        <p:nvPicPr>
          <p:cNvPr id="9" name="Content Placeholder 8" descr="Chart, histogram&#10;&#10;Description automatically generated">
            <a:extLst>
              <a:ext uri="{FF2B5EF4-FFF2-40B4-BE49-F238E27FC236}">
                <a16:creationId xmlns:a16="http://schemas.microsoft.com/office/drawing/2014/main" id="{1AD0817E-1F1A-4ABE-901F-4DEF4547E70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7280" y="1891602"/>
            <a:ext cx="6364287" cy="4201940"/>
          </a:xfrm>
        </p:spPr>
      </p:pic>
    </p:spTree>
    <p:extLst>
      <p:ext uri="{BB962C8B-B14F-4D97-AF65-F5344CB8AC3E}">
        <p14:creationId xmlns:p14="http://schemas.microsoft.com/office/powerpoint/2010/main" val="319388561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104</TotalTime>
  <Words>686</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Retrospect</vt:lpstr>
      <vt:lpstr>Análisis de reservas hoteleras</vt:lpstr>
      <vt:lpstr>¿Qué factores están asociados con el aumento de reservas?</vt:lpstr>
      <vt:lpstr>PowerPoint Presentation</vt:lpstr>
      <vt:lpstr>PowerPoint Presentation</vt:lpstr>
      <vt:lpstr>PowerPoint Presentation</vt:lpstr>
      <vt:lpstr>¿Qué factores están asociados con una menor cantidad de cancelaciones?</vt:lpstr>
      <vt:lpstr>PowerPoint Presentation</vt:lpstr>
      <vt:lpstr>¿Qué épocas del año están asociadas con un nivel de cancelación alto?</vt:lpstr>
      <vt:lpstr>¿Cuáles son las épocas del año más populares para que los huéspedes reserven?</vt:lpstr>
      <vt:lpstr>¿Cuándo son las reservas más altas?</vt:lpstr>
      <vt:lpstr>¿Cuál es la duración óptima de estadía para que los huéspedes obtengan la mejor tarifa diaria?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reservas hoteleras</dc:title>
  <dc:creator>Alejandro Misael Acosta</dc:creator>
  <cp:lastModifiedBy>Alejandro Misael Acosta</cp:lastModifiedBy>
  <cp:revision>1</cp:revision>
  <dcterms:created xsi:type="dcterms:W3CDTF">2022-02-07T05:48:14Z</dcterms:created>
  <dcterms:modified xsi:type="dcterms:W3CDTF">2022-02-07T07:32:34Z</dcterms:modified>
</cp:coreProperties>
</file>