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AFE6F-A8C7-4D31-9906-C184172CDB4A}" v="10" dt="2022-02-14T06:32:41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Misael Acosta" userId="cdd3c3b0-c560-496b-a076-6ab6fe8b73a6" providerId="ADAL" clId="{AFBAFE6F-A8C7-4D31-9906-C184172CDB4A}"/>
    <pc:docChg chg="undo custSel addSld modSld sldOrd">
      <pc:chgData name="Alejandro Misael Acosta" userId="cdd3c3b0-c560-496b-a076-6ab6fe8b73a6" providerId="ADAL" clId="{AFBAFE6F-A8C7-4D31-9906-C184172CDB4A}" dt="2022-02-15T12:40:04.541" v="1790" actId="1036"/>
      <pc:docMkLst>
        <pc:docMk/>
      </pc:docMkLst>
      <pc:sldChg chg="modSp new mod">
        <pc:chgData name="Alejandro Misael Acosta" userId="cdd3c3b0-c560-496b-a076-6ab6fe8b73a6" providerId="ADAL" clId="{AFBAFE6F-A8C7-4D31-9906-C184172CDB4A}" dt="2022-02-14T06:04:26.687" v="74" actId="20577"/>
        <pc:sldMkLst>
          <pc:docMk/>
          <pc:sldMk cId="3681328942" sldId="256"/>
        </pc:sldMkLst>
        <pc:spChg chg="mod">
          <ac:chgData name="Alejandro Misael Acosta" userId="cdd3c3b0-c560-496b-a076-6ab6fe8b73a6" providerId="ADAL" clId="{AFBAFE6F-A8C7-4D31-9906-C184172CDB4A}" dt="2022-02-14T06:04:17.028" v="51" actId="20577"/>
          <ac:spMkLst>
            <pc:docMk/>
            <pc:sldMk cId="3681328942" sldId="256"/>
            <ac:spMk id="2" creationId="{0FBECA4D-FD03-49C7-BC67-6183589C9CDC}"/>
          </ac:spMkLst>
        </pc:spChg>
        <pc:spChg chg="mod">
          <ac:chgData name="Alejandro Misael Acosta" userId="cdd3c3b0-c560-496b-a076-6ab6fe8b73a6" providerId="ADAL" clId="{AFBAFE6F-A8C7-4D31-9906-C184172CDB4A}" dt="2022-02-14T06:04:26.687" v="74" actId="20577"/>
          <ac:spMkLst>
            <pc:docMk/>
            <pc:sldMk cId="3681328942" sldId="256"/>
            <ac:spMk id="3" creationId="{28C3AA40-FACD-4890-8F0F-50E36FCE6E13}"/>
          </ac:spMkLst>
        </pc:spChg>
      </pc:sldChg>
      <pc:sldChg chg="addSp delSp modSp new mod">
        <pc:chgData name="Alejandro Misael Acosta" userId="cdd3c3b0-c560-496b-a076-6ab6fe8b73a6" providerId="ADAL" clId="{AFBAFE6F-A8C7-4D31-9906-C184172CDB4A}" dt="2022-02-14T06:11:02.591" v="679" actId="1076"/>
        <pc:sldMkLst>
          <pc:docMk/>
          <pc:sldMk cId="1331150115" sldId="257"/>
        </pc:sldMkLst>
        <pc:spChg chg="mod">
          <ac:chgData name="Alejandro Misael Acosta" userId="cdd3c3b0-c560-496b-a076-6ab6fe8b73a6" providerId="ADAL" clId="{AFBAFE6F-A8C7-4D31-9906-C184172CDB4A}" dt="2022-02-14T06:07:17.280" v="114" actId="20577"/>
          <ac:spMkLst>
            <pc:docMk/>
            <pc:sldMk cId="1331150115" sldId="257"/>
            <ac:spMk id="2" creationId="{43E0C4EA-F7A3-4FC4-8A55-50F37B755CE5}"/>
          </ac:spMkLst>
        </pc:spChg>
        <pc:spChg chg="del">
          <ac:chgData name="Alejandro Misael Acosta" userId="cdd3c3b0-c560-496b-a076-6ab6fe8b73a6" providerId="ADAL" clId="{AFBAFE6F-A8C7-4D31-9906-C184172CDB4A}" dt="2022-02-14T06:07:04.290" v="75" actId="22"/>
          <ac:spMkLst>
            <pc:docMk/>
            <pc:sldMk cId="1331150115" sldId="257"/>
            <ac:spMk id="3" creationId="{8424016C-61D5-48DA-B20D-21D1C7DFD893}"/>
          </ac:spMkLst>
        </pc:spChg>
        <pc:spChg chg="add mod">
          <ac:chgData name="Alejandro Misael Acosta" userId="cdd3c3b0-c560-496b-a076-6ab6fe8b73a6" providerId="ADAL" clId="{AFBAFE6F-A8C7-4D31-9906-C184172CDB4A}" dt="2022-02-14T06:11:02.591" v="679" actId="1076"/>
          <ac:spMkLst>
            <pc:docMk/>
            <pc:sldMk cId="1331150115" sldId="257"/>
            <ac:spMk id="6" creationId="{44FD88B3-29B8-49FC-99AF-68F0140D514C}"/>
          </ac:spMkLst>
        </pc:spChg>
        <pc:picChg chg="add mod ord">
          <ac:chgData name="Alejandro Misael Acosta" userId="cdd3c3b0-c560-496b-a076-6ab6fe8b73a6" providerId="ADAL" clId="{AFBAFE6F-A8C7-4D31-9906-C184172CDB4A}" dt="2022-02-14T06:07:26.616" v="115" actId="1076"/>
          <ac:picMkLst>
            <pc:docMk/>
            <pc:sldMk cId="1331150115" sldId="257"/>
            <ac:picMk id="5" creationId="{071D0B9E-DF8E-4899-BB96-BDE61286E437}"/>
          </ac:picMkLst>
        </pc:picChg>
      </pc:sldChg>
      <pc:sldChg chg="addSp delSp modSp new mod">
        <pc:chgData name="Alejandro Misael Acosta" userId="cdd3c3b0-c560-496b-a076-6ab6fe8b73a6" providerId="ADAL" clId="{AFBAFE6F-A8C7-4D31-9906-C184172CDB4A}" dt="2022-02-14T06:12:03.872" v="750" actId="20577"/>
        <pc:sldMkLst>
          <pc:docMk/>
          <pc:sldMk cId="3404509572" sldId="258"/>
        </pc:sldMkLst>
        <pc:spChg chg="mod">
          <ac:chgData name="Alejandro Misael Acosta" userId="cdd3c3b0-c560-496b-a076-6ab6fe8b73a6" providerId="ADAL" clId="{AFBAFE6F-A8C7-4D31-9906-C184172CDB4A}" dt="2022-02-14T06:12:03.872" v="750" actId="20577"/>
          <ac:spMkLst>
            <pc:docMk/>
            <pc:sldMk cId="3404509572" sldId="258"/>
            <ac:spMk id="2" creationId="{684AE030-ACA7-4947-8638-B0E56C768881}"/>
          </ac:spMkLst>
        </pc:spChg>
        <pc:spChg chg="del">
          <ac:chgData name="Alejandro Misael Acosta" userId="cdd3c3b0-c560-496b-a076-6ab6fe8b73a6" providerId="ADAL" clId="{AFBAFE6F-A8C7-4D31-9906-C184172CDB4A}" dt="2022-02-14T06:11:54.241" v="730" actId="22"/>
          <ac:spMkLst>
            <pc:docMk/>
            <pc:sldMk cId="3404509572" sldId="258"/>
            <ac:spMk id="3" creationId="{5E8B1A07-8643-4382-985C-192973B77754}"/>
          </ac:spMkLst>
        </pc:spChg>
        <pc:picChg chg="add mod ord">
          <ac:chgData name="Alejandro Misael Acosta" userId="cdd3c3b0-c560-496b-a076-6ab6fe8b73a6" providerId="ADAL" clId="{AFBAFE6F-A8C7-4D31-9906-C184172CDB4A}" dt="2022-02-14T06:11:59.990" v="733" actId="1076"/>
          <ac:picMkLst>
            <pc:docMk/>
            <pc:sldMk cId="3404509572" sldId="258"/>
            <ac:picMk id="5" creationId="{69EAB46E-2F91-4CF0-BDF1-E451583C88EA}"/>
          </ac:picMkLst>
        </pc:picChg>
      </pc:sldChg>
      <pc:sldChg chg="addSp delSp modSp new mod">
        <pc:chgData name="Alejandro Misael Acosta" userId="cdd3c3b0-c560-496b-a076-6ab6fe8b73a6" providerId="ADAL" clId="{AFBAFE6F-A8C7-4D31-9906-C184172CDB4A}" dt="2022-02-15T12:40:04.541" v="1790" actId="1036"/>
        <pc:sldMkLst>
          <pc:docMk/>
          <pc:sldMk cId="2948161918" sldId="259"/>
        </pc:sldMkLst>
        <pc:spChg chg="mod">
          <ac:chgData name="Alejandro Misael Acosta" userId="cdd3c3b0-c560-496b-a076-6ab6fe8b73a6" providerId="ADAL" clId="{AFBAFE6F-A8C7-4D31-9906-C184172CDB4A}" dt="2022-02-14T06:16:40.504" v="918" actId="20577"/>
          <ac:spMkLst>
            <pc:docMk/>
            <pc:sldMk cId="2948161918" sldId="259"/>
            <ac:spMk id="2" creationId="{66AEEA8C-81BF-4088-881D-3E0E23452604}"/>
          </ac:spMkLst>
        </pc:spChg>
        <pc:spChg chg="del">
          <ac:chgData name="Alejandro Misael Acosta" userId="cdd3c3b0-c560-496b-a076-6ab6fe8b73a6" providerId="ADAL" clId="{AFBAFE6F-A8C7-4D31-9906-C184172CDB4A}" dt="2022-02-14T06:16:10.663" v="823" actId="22"/>
          <ac:spMkLst>
            <pc:docMk/>
            <pc:sldMk cId="2948161918" sldId="259"/>
            <ac:spMk id="3" creationId="{4BA8EC8E-5599-41C9-B025-783EBC2EEA1C}"/>
          </ac:spMkLst>
        </pc:spChg>
        <pc:spChg chg="add mod">
          <ac:chgData name="Alejandro Misael Acosta" userId="cdd3c3b0-c560-496b-a076-6ab6fe8b73a6" providerId="ADAL" clId="{AFBAFE6F-A8C7-4D31-9906-C184172CDB4A}" dt="2022-02-15T12:40:04.541" v="1790" actId="1036"/>
          <ac:spMkLst>
            <pc:docMk/>
            <pc:sldMk cId="2948161918" sldId="259"/>
            <ac:spMk id="6" creationId="{DAA251E7-93D0-4F79-9114-6C357E1B9CA1}"/>
          </ac:spMkLst>
        </pc:spChg>
        <pc:picChg chg="add mod ord">
          <ac:chgData name="Alejandro Misael Acosta" userId="cdd3c3b0-c560-496b-a076-6ab6fe8b73a6" providerId="ADAL" clId="{AFBAFE6F-A8C7-4D31-9906-C184172CDB4A}" dt="2022-02-14T06:16:15.091" v="825" actId="1076"/>
          <ac:picMkLst>
            <pc:docMk/>
            <pc:sldMk cId="2948161918" sldId="259"/>
            <ac:picMk id="5" creationId="{A4B5C5C1-8C60-469C-A2CF-D6FD11BCB58A}"/>
          </ac:picMkLst>
        </pc:picChg>
      </pc:sldChg>
      <pc:sldChg chg="addSp delSp modSp new mod">
        <pc:chgData name="Alejandro Misael Acosta" userId="cdd3c3b0-c560-496b-a076-6ab6fe8b73a6" providerId="ADAL" clId="{AFBAFE6F-A8C7-4D31-9906-C184172CDB4A}" dt="2022-02-14T06:20:26.832" v="978" actId="20577"/>
        <pc:sldMkLst>
          <pc:docMk/>
          <pc:sldMk cId="2022575243" sldId="260"/>
        </pc:sldMkLst>
        <pc:spChg chg="mod">
          <ac:chgData name="Alejandro Misael Acosta" userId="cdd3c3b0-c560-496b-a076-6ab6fe8b73a6" providerId="ADAL" clId="{AFBAFE6F-A8C7-4D31-9906-C184172CDB4A}" dt="2022-02-14T06:20:26.832" v="978" actId="20577"/>
          <ac:spMkLst>
            <pc:docMk/>
            <pc:sldMk cId="2022575243" sldId="260"/>
            <ac:spMk id="2" creationId="{192C5A5E-0D8B-4B6A-9970-B13202808BD4}"/>
          </ac:spMkLst>
        </pc:spChg>
        <pc:spChg chg="del">
          <ac:chgData name="Alejandro Misael Acosta" userId="cdd3c3b0-c560-496b-a076-6ab6fe8b73a6" providerId="ADAL" clId="{AFBAFE6F-A8C7-4D31-9906-C184172CDB4A}" dt="2022-02-14T06:18:49.212" v="945"/>
          <ac:spMkLst>
            <pc:docMk/>
            <pc:sldMk cId="2022575243" sldId="260"/>
            <ac:spMk id="3" creationId="{4F2A843F-E58D-4220-8B6E-DBA146F9A7C2}"/>
          </ac:spMkLst>
        </pc:spChg>
        <pc:graphicFrameChg chg="add mod modGraphic">
          <ac:chgData name="Alejandro Misael Acosta" userId="cdd3c3b0-c560-496b-a076-6ab6fe8b73a6" providerId="ADAL" clId="{AFBAFE6F-A8C7-4D31-9906-C184172CDB4A}" dt="2022-02-14T06:20:00.310" v="963" actId="207"/>
          <ac:graphicFrameMkLst>
            <pc:docMk/>
            <pc:sldMk cId="2022575243" sldId="260"/>
            <ac:graphicFrameMk id="4" creationId="{486CCB0E-DECE-492B-8D60-F92F32B7A47D}"/>
          </ac:graphicFrameMkLst>
        </pc:graphicFrameChg>
      </pc:sldChg>
      <pc:sldChg chg="addSp delSp modSp add mod">
        <pc:chgData name="Alejandro Misael Acosta" userId="cdd3c3b0-c560-496b-a076-6ab6fe8b73a6" providerId="ADAL" clId="{AFBAFE6F-A8C7-4D31-9906-C184172CDB4A}" dt="2022-02-14T06:21:47.142" v="1138" actId="20577"/>
        <pc:sldMkLst>
          <pc:docMk/>
          <pc:sldMk cId="523769024" sldId="261"/>
        </pc:sldMkLst>
        <pc:spChg chg="add del mod">
          <ac:chgData name="Alejandro Misael Acosta" userId="cdd3c3b0-c560-496b-a076-6ab6fe8b73a6" providerId="ADAL" clId="{AFBAFE6F-A8C7-4D31-9906-C184172CDB4A}" dt="2022-02-14T06:21:03.103" v="1009" actId="22"/>
          <ac:spMkLst>
            <pc:docMk/>
            <pc:sldMk cId="523769024" sldId="261"/>
            <ac:spMk id="4" creationId="{FFD8A59B-B691-4480-8BB4-31FD47A4B0BF}"/>
          </ac:spMkLst>
        </pc:spChg>
        <pc:spChg chg="mod">
          <ac:chgData name="Alejandro Misael Acosta" userId="cdd3c3b0-c560-496b-a076-6ab6fe8b73a6" providerId="ADAL" clId="{AFBAFE6F-A8C7-4D31-9906-C184172CDB4A}" dt="2022-02-14T06:21:47.142" v="1138" actId="20577"/>
          <ac:spMkLst>
            <pc:docMk/>
            <pc:sldMk cId="523769024" sldId="261"/>
            <ac:spMk id="6" creationId="{DAA251E7-93D0-4F79-9114-6C357E1B9CA1}"/>
          </ac:spMkLst>
        </pc:spChg>
        <pc:picChg chg="del">
          <ac:chgData name="Alejandro Misael Acosta" userId="cdd3c3b0-c560-496b-a076-6ab6fe8b73a6" providerId="ADAL" clId="{AFBAFE6F-A8C7-4D31-9906-C184172CDB4A}" dt="2022-02-14T06:21:01.326" v="1006" actId="478"/>
          <ac:picMkLst>
            <pc:docMk/>
            <pc:sldMk cId="523769024" sldId="261"/>
            <ac:picMk id="5" creationId="{A4B5C5C1-8C60-469C-A2CF-D6FD11BCB58A}"/>
          </ac:picMkLst>
        </pc:picChg>
        <pc:picChg chg="add del">
          <ac:chgData name="Alejandro Misael Acosta" userId="cdd3c3b0-c560-496b-a076-6ab6fe8b73a6" providerId="ADAL" clId="{AFBAFE6F-A8C7-4D31-9906-C184172CDB4A}" dt="2022-02-14T06:21:02.661" v="1008" actId="22"/>
          <ac:picMkLst>
            <pc:docMk/>
            <pc:sldMk cId="523769024" sldId="261"/>
            <ac:picMk id="8" creationId="{C5EF7468-A047-4E36-99C5-9BBFDFF9B888}"/>
          </ac:picMkLst>
        </pc:picChg>
        <pc:picChg chg="add mod ord">
          <ac:chgData name="Alejandro Misael Acosta" userId="cdd3c3b0-c560-496b-a076-6ab6fe8b73a6" providerId="ADAL" clId="{AFBAFE6F-A8C7-4D31-9906-C184172CDB4A}" dt="2022-02-14T06:21:11.913" v="1014" actId="1076"/>
          <ac:picMkLst>
            <pc:docMk/>
            <pc:sldMk cId="523769024" sldId="261"/>
            <ac:picMk id="10" creationId="{E020FBB2-92F1-4494-92A3-BE7AE49A2F51}"/>
          </ac:picMkLst>
        </pc:picChg>
      </pc:sldChg>
      <pc:sldChg chg="addSp delSp modSp new mod">
        <pc:chgData name="Alejandro Misael Acosta" userId="cdd3c3b0-c560-496b-a076-6ab6fe8b73a6" providerId="ADAL" clId="{AFBAFE6F-A8C7-4D31-9906-C184172CDB4A}" dt="2022-02-14T06:28:15.153" v="1711" actId="20577"/>
        <pc:sldMkLst>
          <pc:docMk/>
          <pc:sldMk cId="2995845104" sldId="262"/>
        </pc:sldMkLst>
        <pc:spChg chg="del">
          <ac:chgData name="Alejandro Misael Acosta" userId="cdd3c3b0-c560-496b-a076-6ab6fe8b73a6" providerId="ADAL" clId="{AFBAFE6F-A8C7-4D31-9906-C184172CDB4A}" dt="2022-02-14T06:22:40.242" v="1140" actId="22"/>
          <ac:spMkLst>
            <pc:docMk/>
            <pc:sldMk cId="2995845104" sldId="262"/>
            <ac:spMk id="3" creationId="{568ADCD6-BBE8-48C4-A1B6-F4917130434F}"/>
          </ac:spMkLst>
        </pc:spChg>
        <pc:spChg chg="add mod">
          <ac:chgData name="Alejandro Misael Acosta" userId="cdd3c3b0-c560-496b-a076-6ab6fe8b73a6" providerId="ADAL" clId="{AFBAFE6F-A8C7-4D31-9906-C184172CDB4A}" dt="2022-02-14T06:27:18.244" v="1659" actId="1076"/>
          <ac:spMkLst>
            <pc:docMk/>
            <pc:sldMk cId="2995845104" sldId="262"/>
            <ac:spMk id="9" creationId="{180B055A-75FE-435C-ABE2-30F7D2C4B2EA}"/>
          </ac:spMkLst>
        </pc:spChg>
        <pc:spChg chg="add mod">
          <ac:chgData name="Alejandro Misael Acosta" userId="cdd3c3b0-c560-496b-a076-6ab6fe8b73a6" providerId="ADAL" clId="{AFBAFE6F-A8C7-4D31-9906-C184172CDB4A}" dt="2022-02-14T06:28:15.153" v="1711" actId="20577"/>
          <ac:spMkLst>
            <pc:docMk/>
            <pc:sldMk cId="2995845104" sldId="262"/>
            <ac:spMk id="11" creationId="{B6634645-2B64-4590-983E-A5C437F2C7FB}"/>
          </ac:spMkLst>
        </pc:spChg>
        <pc:picChg chg="add mod ord">
          <ac:chgData name="Alejandro Misael Acosta" userId="cdd3c3b0-c560-496b-a076-6ab6fe8b73a6" providerId="ADAL" clId="{AFBAFE6F-A8C7-4D31-9906-C184172CDB4A}" dt="2022-02-14T06:28:05.693" v="1707" actId="1076"/>
          <ac:picMkLst>
            <pc:docMk/>
            <pc:sldMk cId="2995845104" sldId="262"/>
            <ac:picMk id="5" creationId="{453DEDA8-F03D-4301-B1E3-89FD4ADF7B47}"/>
          </ac:picMkLst>
        </pc:picChg>
        <pc:cxnChg chg="add mod">
          <ac:chgData name="Alejandro Misael Acosta" userId="cdd3c3b0-c560-496b-a076-6ab6fe8b73a6" providerId="ADAL" clId="{AFBAFE6F-A8C7-4D31-9906-C184172CDB4A}" dt="2022-02-14T06:27:11.039" v="1658" actId="14100"/>
          <ac:cxnSpMkLst>
            <pc:docMk/>
            <pc:sldMk cId="2995845104" sldId="262"/>
            <ac:cxnSpMk id="7" creationId="{66DB022D-B936-43C0-9671-53E91A0594FB}"/>
          </ac:cxnSpMkLst>
        </pc:cxnChg>
      </pc:sldChg>
      <pc:sldChg chg="addSp delSp modSp new mod modClrScheme chgLayout">
        <pc:chgData name="Alejandro Misael Acosta" userId="cdd3c3b0-c560-496b-a076-6ab6fe8b73a6" providerId="ADAL" clId="{AFBAFE6F-A8C7-4D31-9906-C184172CDB4A}" dt="2022-02-14T06:22:50.381" v="1152" actId="20577"/>
        <pc:sldMkLst>
          <pc:docMk/>
          <pc:sldMk cId="1815226572" sldId="263"/>
        </pc:sldMkLst>
        <pc:spChg chg="del mod ord">
          <ac:chgData name="Alejandro Misael Acosta" userId="cdd3c3b0-c560-496b-a076-6ab6fe8b73a6" providerId="ADAL" clId="{AFBAFE6F-A8C7-4D31-9906-C184172CDB4A}" dt="2022-02-14T06:22:46.004" v="1142" actId="700"/>
          <ac:spMkLst>
            <pc:docMk/>
            <pc:sldMk cId="1815226572" sldId="263"/>
            <ac:spMk id="2" creationId="{61F30A10-B012-4C22-9D28-76AFDB84C6B9}"/>
          </ac:spMkLst>
        </pc:spChg>
        <pc:spChg chg="del mod ord">
          <ac:chgData name="Alejandro Misael Acosta" userId="cdd3c3b0-c560-496b-a076-6ab6fe8b73a6" providerId="ADAL" clId="{AFBAFE6F-A8C7-4D31-9906-C184172CDB4A}" dt="2022-02-14T06:22:46.004" v="1142" actId="700"/>
          <ac:spMkLst>
            <pc:docMk/>
            <pc:sldMk cId="1815226572" sldId="263"/>
            <ac:spMk id="3" creationId="{1D664703-787E-4476-88FA-766DCEEC5E66}"/>
          </ac:spMkLst>
        </pc:spChg>
        <pc:spChg chg="add mod ord">
          <ac:chgData name="Alejandro Misael Acosta" userId="cdd3c3b0-c560-496b-a076-6ab6fe8b73a6" providerId="ADAL" clId="{AFBAFE6F-A8C7-4D31-9906-C184172CDB4A}" dt="2022-02-14T06:22:50.381" v="1152" actId="20577"/>
          <ac:spMkLst>
            <pc:docMk/>
            <pc:sldMk cId="1815226572" sldId="263"/>
            <ac:spMk id="4" creationId="{D9CE4F08-42F6-4E5D-BFC7-01E15980FF04}"/>
          </ac:spMkLst>
        </pc:spChg>
        <pc:spChg chg="add mod ord">
          <ac:chgData name="Alejandro Misael Acosta" userId="cdd3c3b0-c560-496b-a076-6ab6fe8b73a6" providerId="ADAL" clId="{AFBAFE6F-A8C7-4D31-9906-C184172CDB4A}" dt="2022-02-14T06:22:46.004" v="1142" actId="700"/>
          <ac:spMkLst>
            <pc:docMk/>
            <pc:sldMk cId="1815226572" sldId="263"/>
            <ac:spMk id="5" creationId="{21E8C23B-CD6D-42E0-8A63-38D1B85FB819}"/>
          </ac:spMkLst>
        </pc:spChg>
      </pc:sldChg>
      <pc:sldChg chg="addSp delSp modSp new mod modClrScheme chgLayout">
        <pc:chgData name="Alejandro Misael Acosta" userId="cdd3c3b0-c560-496b-a076-6ab6fe8b73a6" providerId="ADAL" clId="{AFBAFE6F-A8C7-4D31-9906-C184172CDB4A}" dt="2022-02-14T06:25:57.919" v="1577" actId="20577"/>
        <pc:sldMkLst>
          <pc:docMk/>
          <pc:sldMk cId="2352075937" sldId="264"/>
        </pc:sldMkLst>
        <pc:spChg chg="del mod ord">
          <ac:chgData name="Alejandro Misael Acosta" userId="cdd3c3b0-c560-496b-a076-6ab6fe8b73a6" providerId="ADAL" clId="{AFBAFE6F-A8C7-4D31-9906-C184172CDB4A}" dt="2022-02-14T06:23:00.708" v="1155" actId="700"/>
          <ac:spMkLst>
            <pc:docMk/>
            <pc:sldMk cId="2352075937" sldId="264"/>
            <ac:spMk id="2" creationId="{616CA33D-84FB-4CF9-94C1-AAF7704D4570}"/>
          </ac:spMkLst>
        </pc:spChg>
        <pc:spChg chg="del mod ord">
          <ac:chgData name="Alejandro Misael Acosta" userId="cdd3c3b0-c560-496b-a076-6ab6fe8b73a6" providerId="ADAL" clId="{AFBAFE6F-A8C7-4D31-9906-C184172CDB4A}" dt="2022-02-14T06:23:00.708" v="1155" actId="700"/>
          <ac:spMkLst>
            <pc:docMk/>
            <pc:sldMk cId="2352075937" sldId="264"/>
            <ac:spMk id="3" creationId="{018BFD82-E624-4FDB-A741-675536DEBF7E}"/>
          </ac:spMkLst>
        </pc:spChg>
        <pc:spChg chg="add mod ord">
          <ac:chgData name="Alejandro Misael Acosta" userId="cdd3c3b0-c560-496b-a076-6ab6fe8b73a6" providerId="ADAL" clId="{AFBAFE6F-A8C7-4D31-9906-C184172CDB4A}" dt="2022-02-14T06:23:12.222" v="1197" actId="20577"/>
          <ac:spMkLst>
            <pc:docMk/>
            <pc:sldMk cId="2352075937" sldId="264"/>
            <ac:spMk id="4" creationId="{3FA79D30-C406-49EE-BFA5-6723251BB7AC}"/>
          </ac:spMkLst>
        </pc:spChg>
        <pc:spChg chg="add mod ord">
          <ac:chgData name="Alejandro Misael Acosta" userId="cdd3c3b0-c560-496b-a076-6ab6fe8b73a6" providerId="ADAL" clId="{AFBAFE6F-A8C7-4D31-9906-C184172CDB4A}" dt="2022-02-14T06:25:57.919" v="1577" actId="20577"/>
          <ac:spMkLst>
            <pc:docMk/>
            <pc:sldMk cId="2352075937" sldId="264"/>
            <ac:spMk id="5" creationId="{EF5152DF-9A56-49DC-91B6-7524E19AE274}"/>
          </ac:spMkLst>
        </pc:spChg>
      </pc:sldChg>
      <pc:sldChg chg="addSp delSp modSp new mod">
        <pc:chgData name="Alejandro Misael Acosta" userId="cdd3c3b0-c560-496b-a076-6ab6fe8b73a6" providerId="ADAL" clId="{AFBAFE6F-A8C7-4D31-9906-C184172CDB4A}" dt="2022-02-14T06:33:41.179" v="1782" actId="1076"/>
        <pc:sldMkLst>
          <pc:docMk/>
          <pc:sldMk cId="3329631891" sldId="265"/>
        </pc:sldMkLst>
        <pc:spChg chg="del">
          <ac:chgData name="Alejandro Misael Acosta" userId="cdd3c3b0-c560-496b-a076-6ab6fe8b73a6" providerId="ADAL" clId="{AFBAFE6F-A8C7-4D31-9906-C184172CDB4A}" dt="2022-02-14T06:32:21.629" v="1750" actId="478"/>
          <ac:spMkLst>
            <pc:docMk/>
            <pc:sldMk cId="3329631891" sldId="265"/>
            <ac:spMk id="2" creationId="{7F62A7F7-BD3B-4C8A-B987-F2955F38E930}"/>
          </ac:spMkLst>
        </pc:spChg>
        <pc:spChg chg="del">
          <ac:chgData name="Alejandro Misael Acosta" userId="cdd3c3b0-c560-496b-a076-6ab6fe8b73a6" providerId="ADAL" clId="{AFBAFE6F-A8C7-4D31-9906-C184172CDB4A}" dt="2022-02-14T06:31:47.442" v="1742"/>
          <ac:spMkLst>
            <pc:docMk/>
            <pc:sldMk cId="3329631891" sldId="265"/>
            <ac:spMk id="3" creationId="{6F9B1077-7737-4776-8A80-B127D97F8772}"/>
          </ac:spMkLst>
        </pc:spChg>
        <pc:spChg chg="add mod">
          <ac:chgData name="Alejandro Misael Acosta" userId="cdd3c3b0-c560-496b-a076-6ab6fe8b73a6" providerId="ADAL" clId="{AFBAFE6F-A8C7-4D31-9906-C184172CDB4A}" dt="2022-02-14T06:33:28.374" v="1774" actId="1076"/>
          <ac:spMkLst>
            <pc:docMk/>
            <pc:sldMk cId="3329631891" sldId="265"/>
            <ac:spMk id="5" creationId="{DC4EBF4D-B988-4376-8A19-7DB38E5AC886}"/>
          </ac:spMkLst>
        </pc:spChg>
        <pc:spChg chg="add mod">
          <ac:chgData name="Alejandro Misael Acosta" userId="cdd3c3b0-c560-496b-a076-6ab6fe8b73a6" providerId="ADAL" clId="{AFBAFE6F-A8C7-4D31-9906-C184172CDB4A}" dt="2022-02-14T06:33:41.179" v="1782" actId="1076"/>
          <ac:spMkLst>
            <pc:docMk/>
            <pc:sldMk cId="3329631891" sldId="265"/>
            <ac:spMk id="7" creationId="{D60C8175-89CF-4217-A188-B88B5DB02D0E}"/>
          </ac:spMkLst>
        </pc:spChg>
        <pc:graphicFrameChg chg="add mod modGraphic">
          <ac:chgData name="Alejandro Misael Acosta" userId="cdd3c3b0-c560-496b-a076-6ab6fe8b73a6" providerId="ADAL" clId="{AFBAFE6F-A8C7-4D31-9906-C184172CDB4A}" dt="2022-02-14T06:32:56.625" v="1772" actId="1076"/>
          <ac:graphicFrameMkLst>
            <pc:docMk/>
            <pc:sldMk cId="3329631891" sldId="265"/>
            <ac:graphicFrameMk id="4" creationId="{BA648B7C-5722-41EE-84FD-CCE9AC9D99CE}"/>
          </ac:graphicFrameMkLst>
        </pc:graphicFrameChg>
      </pc:sldChg>
      <pc:sldChg chg="modSp add mod ord">
        <pc:chgData name="Alejandro Misael Acosta" userId="cdd3c3b0-c560-496b-a076-6ab6fe8b73a6" providerId="ADAL" clId="{AFBAFE6F-A8C7-4D31-9906-C184172CDB4A}" dt="2022-02-14T06:28:35.574" v="1741" actId="20577"/>
        <pc:sldMkLst>
          <pc:docMk/>
          <pc:sldMk cId="2613174917" sldId="266"/>
        </pc:sldMkLst>
        <pc:spChg chg="mod">
          <ac:chgData name="Alejandro Misael Acosta" userId="cdd3c3b0-c560-496b-a076-6ab6fe8b73a6" providerId="ADAL" clId="{AFBAFE6F-A8C7-4D31-9906-C184172CDB4A}" dt="2022-02-14T06:28:35.574" v="1741" actId="20577"/>
          <ac:spMkLst>
            <pc:docMk/>
            <pc:sldMk cId="2613174917" sldId="266"/>
            <ac:spMk id="4" creationId="{D9CE4F08-42F6-4E5D-BFC7-01E15980FF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663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3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361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973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88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839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59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13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12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36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DB7C-20C6-446A-89EB-130AADDB49FE}" type="datetimeFigureOut">
              <a:rPr lang="es-EC" smtClean="0"/>
              <a:t>14/2/2022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4D3A-309F-4D60-8973-13BF117F980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8184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ECA4D-FD03-49C7-BC67-6183589C9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EC" dirty="0"/>
            </a:br>
            <a:r>
              <a:rPr lang="es-EC" dirty="0" err="1"/>
              <a:t>Forecast</a:t>
            </a:r>
            <a:r>
              <a:rPr lang="es-EC" dirty="0"/>
              <a:t> de comida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3AA40-FACD-4890-8F0F-50E36FCE6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Alejandro Acosta León</a:t>
            </a:r>
          </a:p>
        </p:txBody>
      </p:sp>
    </p:spTree>
    <p:extLst>
      <p:ext uri="{BB962C8B-B14F-4D97-AF65-F5344CB8AC3E}">
        <p14:creationId xmlns:p14="http://schemas.microsoft.com/office/powerpoint/2010/main" val="368132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CE4F08-42F6-4E5D-BFC7-01E15980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Modelo de regresión lineal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E8C23B-CD6D-42E0-8A63-38D1B85FB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317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A648B7C-5722-41EE-84FD-CCE9AC9D9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40793"/>
              </p:ext>
            </p:extLst>
          </p:nvPr>
        </p:nvGraphicFramePr>
        <p:xfrm>
          <a:off x="2498629" y="164453"/>
          <a:ext cx="8464232" cy="65290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76464">
                  <a:extLst>
                    <a:ext uri="{9D8B030D-6E8A-4147-A177-3AD203B41FA5}">
                      <a16:colId xmlns:a16="http://schemas.microsoft.com/office/drawing/2014/main" val="2910780748"/>
                    </a:ext>
                  </a:extLst>
                </a:gridCol>
                <a:gridCol w="1027120">
                  <a:extLst>
                    <a:ext uri="{9D8B030D-6E8A-4147-A177-3AD203B41FA5}">
                      <a16:colId xmlns:a16="http://schemas.microsoft.com/office/drawing/2014/main" val="1041942882"/>
                    </a:ext>
                  </a:extLst>
                </a:gridCol>
                <a:gridCol w="817892">
                  <a:extLst>
                    <a:ext uri="{9D8B030D-6E8A-4147-A177-3AD203B41FA5}">
                      <a16:colId xmlns:a16="http://schemas.microsoft.com/office/drawing/2014/main" val="298108764"/>
                    </a:ext>
                  </a:extLst>
                </a:gridCol>
                <a:gridCol w="855933">
                  <a:extLst>
                    <a:ext uri="{9D8B030D-6E8A-4147-A177-3AD203B41FA5}">
                      <a16:colId xmlns:a16="http://schemas.microsoft.com/office/drawing/2014/main" val="2732082056"/>
                    </a:ext>
                  </a:extLst>
                </a:gridCol>
                <a:gridCol w="798871">
                  <a:extLst>
                    <a:ext uri="{9D8B030D-6E8A-4147-A177-3AD203B41FA5}">
                      <a16:colId xmlns:a16="http://schemas.microsoft.com/office/drawing/2014/main" val="2257227011"/>
                    </a:ext>
                  </a:extLst>
                </a:gridCol>
                <a:gridCol w="893976">
                  <a:extLst>
                    <a:ext uri="{9D8B030D-6E8A-4147-A177-3AD203B41FA5}">
                      <a16:colId xmlns:a16="http://schemas.microsoft.com/office/drawing/2014/main" val="754580160"/>
                    </a:ext>
                  </a:extLst>
                </a:gridCol>
                <a:gridCol w="893976">
                  <a:extLst>
                    <a:ext uri="{9D8B030D-6E8A-4147-A177-3AD203B41FA5}">
                      <a16:colId xmlns:a16="http://schemas.microsoft.com/office/drawing/2014/main" val="4153582049"/>
                    </a:ext>
                  </a:extLst>
                </a:gridCol>
              </a:tblGrid>
              <a:tr h="234312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Parameter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Std. Err.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T-stat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P-value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Lower CI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Upper CI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781400203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Intercept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-1813.70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71.18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-25.48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-1953.20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-1674.20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487741258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item_fat_content[T.Regular]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40.85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28.43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1.44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0.15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-14.88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96.58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2676203351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item_mrp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15.57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0.23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68.57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15.12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16.01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1501403014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item_type[T.Breads]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3.00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78.49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0.97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-150.85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156.84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098873714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item_type[T.Breakfast]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10.08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125.24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0.94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-235.38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255.55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712690897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item_type[T.Canned]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26.25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57.36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0.46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0.65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-86.17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138.67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153623000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item_type[T.Dairy]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-39.97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61.91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-0.65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0.52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-161.30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81.37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807628443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item_type[T.Frozen Foods]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-25.98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54.28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0.63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-132.36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80.41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1826494884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item_type[T.Fruits and Vegetables]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29.01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51.72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0.56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0.57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-72.36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130.38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780964393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item_type[T.Hard Drinks]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-0.24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84.28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1.00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-165.42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164.94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58675424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item_type[T.Health and Hygiene]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-10.79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61.09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-0.18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-130.52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108.95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4263275180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item_type[T.Household]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-39.30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56.46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-0.70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0.49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-149.96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71.36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845205551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item_type[T.Meat]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2.03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66.10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0.98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-127.51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131.58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116962964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item_type[T.Others]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-26.01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83.11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-0.31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-188.91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136.89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461592454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item_type[T.Seafood]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182.14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165.68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1.10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0.27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-142.59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506.87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541374768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item_type[T.Snack Foods]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-9.91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52.16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-112.15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92.33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490919695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item_type[T.Soft Drinks]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-26.33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67.37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-0.39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-158.38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105.72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1167339537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item_type[T.Starchy Foods]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24.38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109.44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0.22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-190.11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238.87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1392737021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item_visibility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-298.64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230.29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-1.30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-750.00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152.72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271924190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item_weight_imputed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0.16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2.72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0.95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-5.17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5.48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564837689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outlet_location_type[T.Tier 2]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10.77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31.98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0.34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-51.92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73.46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480336583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outlet_location_type[T.Tier 3]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-17.92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34.38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-0.52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0.60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-85.31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49.47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2947879490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outlet_type[T.Supermarket Type1]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1937.00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34.81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55.65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1868.80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2005.20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4080997674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outlet_type[T.Supermarket Type2]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1628.70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46.28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35.19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1538.00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1719.40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3041546122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outlet_type[T.Supermarket Type3]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3355.60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60.02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55.91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3238.00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3473.20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9" marR="7279" marT="7279" marB="0" anchor="b"/>
                </a:tc>
                <a:extLst>
                  <a:ext uri="{0D108BD9-81ED-4DB2-BD59-A6C34878D82A}">
                    <a16:rowId xmlns:a16="http://schemas.microsoft.com/office/drawing/2014/main" val="4243204828"/>
                  </a:ext>
                </a:extLst>
              </a:tr>
            </a:tbl>
          </a:graphicData>
        </a:graphic>
      </p:graphicFrame>
      <p:sp>
        <p:nvSpPr>
          <p:cNvPr id="5" name="Título 3">
            <a:extLst>
              <a:ext uri="{FF2B5EF4-FFF2-40B4-BE49-F238E27FC236}">
                <a16:creationId xmlns:a16="http://schemas.microsoft.com/office/drawing/2014/main" id="{DC4EBF4D-B988-4376-8A19-7DB38E5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4911" y="2747669"/>
            <a:ext cx="3630820" cy="816633"/>
          </a:xfrm>
        </p:spPr>
        <p:txBody>
          <a:bodyPr/>
          <a:lstStyle/>
          <a:p>
            <a:r>
              <a:rPr lang="es-EC" dirty="0"/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0C8175-89CF-4217-A188-B88B5DB02D0E}"/>
              </a:ext>
            </a:extLst>
          </p:cNvPr>
          <p:cNvSpPr txBox="1"/>
          <p:nvPr/>
        </p:nvSpPr>
        <p:spPr>
          <a:xfrm>
            <a:off x="395080" y="61863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A6ACCD"/>
                </a:solidFill>
                <a:effectLst/>
                <a:latin typeface="Segoe WPC"/>
              </a:rPr>
              <a:t>R²=.5626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2963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C4EA-F7A3-4FC4-8A55-50F37B75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 de los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1D0B9E-DF8E-4899-BB96-BDE61286E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668" y="2124376"/>
            <a:ext cx="4382132" cy="383910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FD88B3-29B8-49FC-99AF-68F0140D514C}"/>
              </a:ext>
            </a:extLst>
          </p:cNvPr>
          <p:cNvSpPr txBox="1"/>
          <p:nvPr/>
        </p:nvSpPr>
        <p:spPr>
          <a:xfrm>
            <a:off x="838200" y="1880076"/>
            <a:ext cx="47672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La base original tiene 11 variables explicativas y una explicada.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Dos variables (</a:t>
            </a:r>
            <a:r>
              <a:rPr lang="es-EC" dirty="0" err="1"/>
              <a:t>Item_Weight</a:t>
            </a:r>
            <a:r>
              <a:rPr lang="es-EC" dirty="0"/>
              <a:t> y </a:t>
            </a:r>
            <a:r>
              <a:rPr lang="es-EC" dirty="0" err="1"/>
              <a:t>Outlet_Size</a:t>
            </a:r>
            <a:r>
              <a:rPr lang="es-EC" dirty="0"/>
              <a:t>) no cuentan con datos completos.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En el caso del peso del </a:t>
            </a:r>
            <a:r>
              <a:rPr lang="es-EC" dirty="0" err="1"/>
              <a:t>item</a:t>
            </a:r>
            <a:r>
              <a:rPr lang="es-EC" dirty="0"/>
              <a:t>, se imputaron los datos a partir del identificador del </a:t>
            </a:r>
            <a:r>
              <a:rPr lang="es-EC" dirty="0" err="1"/>
              <a:t>item</a:t>
            </a:r>
            <a:r>
              <a:rPr lang="es-EC" dirty="0"/>
              <a:t> utilizando la librería </a:t>
            </a:r>
            <a:r>
              <a:rPr lang="es-EC" dirty="0" err="1"/>
              <a:t>DataWig</a:t>
            </a:r>
            <a:r>
              <a:rPr lang="es-EC" dirty="0"/>
              <a:t>. Para el tamaño del outlet era imposible realizar esta imputación por lo que optó por eliminar la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Trans limpiar la base, se cuenta con un total de 8523 observaciones.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11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AE030-ACA7-4947-8638-B0E56C76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Distribución de la variable dependiente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EAB46E-2F91-4CF0-BDF1-E451583C8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37" y="1690688"/>
            <a:ext cx="7658363" cy="5025005"/>
          </a:xfrm>
        </p:spPr>
      </p:pic>
    </p:spTree>
    <p:extLst>
      <p:ext uri="{BB962C8B-B14F-4D97-AF65-F5344CB8AC3E}">
        <p14:creationId xmlns:p14="http://schemas.microsoft.com/office/powerpoint/2010/main" val="340450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C5A5E-0D8B-4B6A-9970-B1320280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Correlación  variables numéricas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86CCB0E-DECE-492B-8D60-F92F32B7A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84787"/>
              </p:ext>
            </p:extLst>
          </p:nvPr>
        </p:nvGraphicFramePr>
        <p:xfrm>
          <a:off x="683038" y="1817281"/>
          <a:ext cx="10955684" cy="45238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35679">
                  <a:extLst>
                    <a:ext uri="{9D8B030D-6E8A-4147-A177-3AD203B41FA5}">
                      <a16:colId xmlns:a16="http://schemas.microsoft.com/office/drawing/2014/main" val="1555864001"/>
                    </a:ext>
                  </a:extLst>
                </a:gridCol>
                <a:gridCol w="1684001">
                  <a:extLst>
                    <a:ext uri="{9D8B030D-6E8A-4147-A177-3AD203B41FA5}">
                      <a16:colId xmlns:a16="http://schemas.microsoft.com/office/drawing/2014/main" val="207755788"/>
                    </a:ext>
                  </a:extLst>
                </a:gridCol>
                <a:gridCol w="1684001">
                  <a:extLst>
                    <a:ext uri="{9D8B030D-6E8A-4147-A177-3AD203B41FA5}">
                      <a16:colId xmlns:a16="http://schemas.microsoft.com/office/drawing/2014/main" val="2526297002"/>
                    </a:ext>
                  </a:extLst>
                </a:gridCol>
                <a:gridCol w="1684001">
                  <a:extLst>
                    <a:ext uri="{9D8B030D-6E8A-4147-A177-3AD203B41FA5}">
                      <a16:colId xmlns:a16="http://schemas.microsoft.com/office/drawing/2014/main" val="2630441732"/>
                    </a:ext>
                  </a:extLst>
                </a:gridCol>
                <a:gridCol w="1684001">
                  <a:extLst>
                    <a:ext uri="{9D8B030D-6E8A-4147-A177-3AD203B41FA5}">
                      <a16:colId xmlns:a16="http://schemas.microsoft.com/office/drawing/2014/main" val="693572810"/>
                    </a:ext>
                  </a:extLst>
                </a:gridCol>
                <a:gridCol w="1684001">
                  <a:extLst>
                    <a:ext uri="{9D8B030D-6E8A-4147-A177-3AD203B41FA5}">
                      <a16:colId xmlns:a16="http://schemas.microsoft.com/office/drawing/2014/main" val="2973239216"/>
                    </a:ext>
                  </a:extLst>
                </a:gridCol>
              </a:tblGrid>
              <a:tr h="2872952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 err="1">
                          <a:effectLst/>
                        </a:rPr>
                        <a:t>Item_Weight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 err="1">
                          <a:effectLst/>
                        </a:rPr>
                        <a:t>Item_Visibility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 err="1">
                          <a:effectLst/>
                        </a:rPr>
                        <a:t>Item_MRP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Outlet_Establishment_Year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Item_Outlet_Sales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vert="vert270" anchor="ctr"/>
                </a:tc>
                <a:extLst>
                  <a:ext uri="{0D108BD9-81ED-4DB2-BD59-A6C34878D82A}">
                    <a16:rowId xmlns:a16="http://schemas.microsoft.com/office/drawing/2014/main" val="1255560151"/>
                  </a:ext>
                </a:extLst>
              </a:tr>
              <a:tr h="3301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Item_Weight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1.0000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-0.0140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0.0271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-0.0116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0.0141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2812421074"/>
                  </a:ext>
                </a:extLst>
              </a:tr>
              <a:tr h="3301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Item_Visibility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-0.0140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1.0000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-0.0013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-0.0748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-0.1286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24248"/>
                  </a:ext>
                </a:extLst>
              </a:tr>
              <a:tr h="3301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Item_MRP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0.0271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-0.0013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1.0000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0.0050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0.5676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57964"/>
                  </a:ext>
                </a:extLst>
              </a:tr>
              <a:tr h="3301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 err="1">
                          <a:effectLst/>
                        </a:rPr>
                        <a:t>Outlet_Establishment_Y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-0.0116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-0.0748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0.0050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1.0000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-0.0491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591631572"/>
                  </a:ext>
                </a:extLst>
              </a:tr>
              <a:tr h="3301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Item_Outlet_Sales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0.0141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-0.1286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0.5676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-0.0491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1.0000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64707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7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EA8C-81BF-4088-881D-3E0E2345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categóricas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B5C5C1-8C60-469C-A2CF-D6FD11BCB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726"/>
            <a:ext cx="6081367" cy="465214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A251E7-93D0-4F79-9114-6C357E1B9CA1}"/>
              </a:ext>
            </a:extLst>
          </p:cNvPr>
          <p:cNvSpPr txBox="1"/>
          <p:nvPr/>
        </p:nvSpPr>
        <p:spPr>
          <a:xfrm>
            <a:off x="8309115" y="1850665"/>
            <a:ext cx="26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El tipo de producto parece no tener una correlación clara con la venta del producto</a:t>
            </a:r>
          </a:p>
        </p:txBody>
      </p:sp>
    </p:spTree>
    <p:extLst>
      <p:ext uri="{BB962C8B-B14F-4D97-AF65-F5344CB8AC3E}">
        <p14:creationId xmlns:p14="http://schemas.microsoft.com/office/powerpoint/2010/main" val="29481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EA8C-81BF-4088-881D-3E0E2345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categóricas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A251E7-93D0-4F79-9114-6C357E1B9CA1}"/>
              </a:ext>
            </a:extLst>
          </p:cNvPr>
          <p:cNvSpPr txBox="1"/>
          <p:nvPr/>
        </p:nvSpPr>
        <p:spPr>
          <a:xfrm>
            <a:off x="838200" y="1922140"/>
            <a:ext cx="415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Por otro lado, el tipo de local parece sí tener una correlación importante con la venta.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020FBB2-92F1-4494-92A3-BE7AE49A2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896" y="1690688"/>
            <a:ext cx="6206434" cy="4922007"/>
          </a:xfrm>
        </p:spPr>
      </p:pic>
    </p:spTree>
    <p:extLst>
      <p:ext uri="{BB962C8B-B14F-4D97-AF65-F5344CB8AC3E}">
        <p14:creationId xmlns:p14="http://schemas.microsoft.com/office/powerpoint/2010/main" val="52376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CE4F08-42F6-4E5D-BFC7-01E15980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Modelo KNN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E8C23B-CD6D-42E0-8A63-38D1B85FB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522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A79D30-C406-49EE-BFA5-6723251B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Parámetros del modelo KNN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5152DF-9A56-49DC-91B6-7524E19A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data se dividió en un set de entrenamiento (70%) y un set de prueba.</a:t>
            </a:r>
          </a:p>
          <a:p>
            <a:r>
              <a:rPr lang="es-EC" dirty="0"/>
              <a:t>Para evaluar el desempeño del modelo, se utilizó la métrica R² en el set de prueba.</a:t>
            </a:r>
          </a:p>
          <a:p>
            <a:r>
              <a:rPr lang="es-EC" dirty="0"/>
              <a:t>Los </a:t>
            </a:r>
            <a:r>
              <a:rPr lang="es-EC" dirty="0" err="1"/>
              <a:t>hiperparámetros</a:t>
            </a:r>
            <a:r>
              <a:rPr lang="es-EC" dirty="0"/>
              <a:t> del modelo se seleccionaron de acuerdo a la métrica R².</a:t>
            </a:r>
          </a:p>
          <a:p>
            <a:r>
              <a:rPr lang="es-EC" dirty="0"/>
              <a:t>Se determinó que el número óptimo de vecinos es 20.</a:t>
            </a:r>
          </a:p>
        </p:txBody>
      </p:sp>
    </p:spTree>
    <p:extLst>
      <p:ext uri="{BB962C8B-B14F-4D97-AF65-F5344CB8AC3E}">
        <p14:creationId xmlns:p14="http://schemas.microsoft.com/office/powerpoint/2010/main" val="235207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A2E7B-F054-4817-A775-4A958D7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3DEDA8-F03D-4301-B1E3-89FD4ADF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14" y="1844960"/>
            <a:ext cx="6965930" cy="464791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6DB022D-B936-43C0-9671-53E91A0594FB}"/>
              </a:ext>
            </a:extLst>
          </p:cNvPr>
          <p:cNvCxnSpPr>
            <a:cxnSpLocks/>
          </p:cNvCxnSpPr>
          <p:nvPr/>
        </p:nvCxnSpPr>
        <p:spPr>
          <a:xfrm flipV="1">
            <a:off x="4640826" y="2007704"/>
            <a:ext cx="0" cy="41472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80B055A-75FE-435C-ABE2-30F7D2C4B2EA}"/>
              </a:ext>
            </a:extLst>
          </p:cNvPr>
          <p:cNvSpPr txBox="1"/>
          <p:nvPr/>
        </p:nvSpPr>
        <p:spPr>
          <a:xfrm>
            <a:off x="4791933" y="4757102"/>
            <a:ext cx="424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6"/>
                </a:solidFill>
              </a:rPr>
              <a:t>Con 13 vecinos, se maximiza el ajuste R² en el set de prueba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634645-2B64-4590-983E-A5C437F2C7FB}"/>
              </a:ext>
            </a:extLst>
          </p:cNvPr>
          <p:cNvSpPr txBox="1"/>
          <p:nvPr/>
        </p:nvSpPr>
        <p:spPr>
          <a:xfrm>
            <a:off x="4542189" y="3916348"/>
            <a:ext cx="424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6"/>
                </a:solidFill>
                <a:sym typeface="Wingdings" panose="05000000000000000000" pitchFamily="2" charset="2"/>
              </a:rPr>
              <a:t></a:t>
            </a:r>
          </a:p>
          <a:p>
            <a:r>
              <a:rPr lang="es-EC" dirty="0">
                <a:solidFill>
                  <a:schemeClr val="accent6"/>
                </a:solidFill>
              </a:rPr>
              <a:t>   Se obtiene un ajuste de 55.2%</a:t>
            </a:r>
          </a:p>
        </p:txBody>
      </p:sp>
    </p:spTree>
    <p:extLst>
      <p:ext uri="{BB962C8B-B14F-4D97-AF65-F5344CB8AC3E}">
        <p14:creationId xmlns:p14="http://schemas.microsoft.com/office/powerpoint/2010/main" val="29958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</TotalTime>
  <Words>716</Words>
  <Application>Microsoft Office PowerPoint</Application>
  <PresentationFormat>Widescreen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WPC</vt:lpstr>
      <vt:lpstr>Office Theme</vt:lpstr>
      <vt:lpstr> Forecast de comida</vt:lpstr>
      <vt:lpstr>Descripción de los datos</vt:lpstr>
      <vt:lpstr>Distribución de la variable dependiente</vt:lpstr>
      <vt:lpstr>Correlación  variables numéricas</vt:lpstr>
      <vt:lpstr>Variables categóricas</vt:lpstr>
      <vt:lpstr>Variables categóricas</vt:lpstr>
      <vt:lpstr>Modelo KNN</vt:lpstr>
      <vt:lpstr>Parámetros del modelo KNN</vt:lpstr>
      <vt:lpstr>PowerPoint Presentation</vt:lpstr>
      <vt:lpstr>Modelo de regresión lineal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Forecast de comida</dc:title>
  <dc:creator>Alejandro Misael Acosta</dc:creator>
  <cp:lastModifiedBy>Alejandro Misael Acosta</cp:lastModifiedBy>
  <cp:revision>1</cp:revision>
  <dcterms:created xsi:type="dcterms:W3CDTF">2022-02-14T06:03:55Z</dcterms:created>
  <dcterms:modified xsi:type="dcterms:W3CDTF">2022-02-15T12:40:08Z</dcterms:modified>
</cp:coreProperties>
</file>