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5" r:id="rId3"/>
    <p:sldId id="259" r:id="rId4"/>
    <p:sldId id="260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299"/>
  </p:normalViewPr>
  <p:slideViewPr>
    <p:cSldViewPr snapToGrid="0">
      <p:cViewPr varScale="1">
        <p:scale>
          <a:sx n="112" d="100"/>
          <a:sy n="112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GroupID</a:t>
            </a:r>
            <a:r>
              <a:rPr lang="en-US" dirty="0"/>
              <a:t> = c</a:t>
            </a:r>
            <a:r>
              <a:rPr lang="en-CO" dirty="0"/>
              <a:t>om.learning</a:t>
            </a:r>
          </a:p>
          <a:p>
            <a:r>
              <a:rPr lang="en-CO" dirty="0"/>
              <a:t>ArtifactId bookstore</a:t>
            </a:r>
          </a:p>
          <a:p>
            <a:r>
              <a:rPr lang="en-US" dirty="0"/>
              <a:t>P</a:t>
            </a:r>
            <a:r>
              <a:rPr lang="en-CO" dirty="0"/>
              <a:t>rojectname: bookstore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Ktor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Web </a:t>
            </a:r>
            <a:r>
              <a:rPr lang="es-ES" dirty="0" err="1">
                <a:solidFill>
                  <a:srgbClr val="FFFFFF"/>
                </a:solidFill>
              </a:rPr>
              <a:t>development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7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Extensiones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Extiende</a:t>
            </a:r>
            <a:r>
              <a:rPr lang="en-US" sz="2000" dirty="0"/>
              <a:t> la </a:t>
            </a:r>
            <a:r>
              <a:rPr lang="en-US" sz="2000" dirty="0" err="1"/>
              <a:t>funcionalidad</a:t>
            </a:r>
            <a:r>
              <a:rPr lang="en-US" sz="2000" dirty="0"/>
              <a:t> de una </a:t>
            </a:r>
            <a:r>
              <a:rPr lang="en-US" sz="2000" dirty="0" err="1"/>
              <a:t>clase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 </a:t>
            </a:r>
            <a:r>
              <a:rPr lang="en-US" sz="2000" dirty="0" err="1"/>
              <a:t>Int.addFive</a:t>
            </a:r>
            <a:r>
              <a:rPr lang="en-US" sz="2000" dirty="0"/>
              <a:t>(): Int{</a:t>
            </a:r>
            <a:br>
              <a:rPr lang="en-US" sz="2000" dirty="0"/>
            </a:br>
            <a:r>
              <a:rPr lang="en-US" sz="2000" dirty="0"/>
              <a:t>    return this + 5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Ktor</a:t>
            </a:r>
            <a:r>
              <a:rPr lang="en-US" sz="2000" dirty="0"/>
              <a:t> Podemos usar </a:t>
            </a:r>
            <a:r>
              <a:rPr lang="en-US" sz="2000" dirty="0" err="1"/>
              <a:t>esto</a:t>
            </a:r>
            <a:r>
              <a:rPr lang="en-US" sz="2000" dirty="0"/>
              <a:t> para </a:t>
            </a:r>
            <a:r>
              <a:rPr lang="en-US" sz="2000" dirty="0" err="1"/>
              <a:t>separar</a:t>
            </a:r>
            <a:r>
              <a:rPr lang="en-US" sz="2000" dirty="0"/>
              <a:t> las </a:t>
            </a:r>
            <a:r>
              <a:rPr lang="en-US" sz="2000" dirty="0" err="1"/>
              <a:t>rutas</a:t>
            </a:r>
            <a:r>
              <a:rPr lang="en-US" sz="2000" dirty="0"/>
              <a:t> </a:t>
            </a:r>
            <a:r>
              <a:rPr lang="en-US" sz="2000" dirty="0" err="1"/>
              <a:t>relacionadas</a:t>
            </a:r>
            <a:r>
              <a:rPr lang="en-US" sz="2000" dirty="0"/>
              <a:t> con la </a:t>
            </a:r>
            <a:r>
              <a:rPr lang="en-US" sz="2000" dirty="0" err="1"/>
              <a:t>lógica</a:t>
            </a:r>
            <a:r>
              <a:rPr lang="en-US" sz="2000" dirty="0"/>
              <a:t> del </a:t>
            </a:r>
            <a:r>
              <a:rPr lang="en-US" sz="2000" dirty="0" err="1"/>
              <a:t>negocio</a:t>
            </a:r>
            <a:r>
              <a:rPr lang="en-US" sz="2000" dirty="0"/>
              <a:t> de las </a:t>
            </a:r>
            <a:r>
              <a:rPr lang="en-US" sz="2000" dirty="0" err="1"/>
              <a:t>demás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Arquitectura</a:t>
            </a:r>
            <a:r>
              <a:rPr lang="en-US" sz="4000" dirty="0">
                <a:solidFill>
                  <a:srgbClr val="FFFFFF"/>
                </a:solidFill>
              </a:rPr>
              <a:t> y </a:t>
            </a:r>
            <a:r>
              <a:rPr lang="en-US" sz="4000" dirty="0" err="1">
                <a:solidFill>
                  <a:srgbClr val="FFFFFF"/>
                </a:solidFill>
              </a:rPr>
              <a:t>ciclo</a:t>
            </a:r>
            <a:r>
              <a:rPr lang="en-US" sz="4000" dirty="0">
                <a:solidFill>
                  <a:srgbClr val="FFFFFF"/>
                </a:solidFill>
              </a:rPr>
              <a:t> de </a:t>
            </a:r>
            <a:r>
              <a:rPr lang="en-US" sz="4000" dirty="0" err="1">
                <a:solidFill>
                  <a:srgbClr val="FFFFFF"/>
                </a:solidFill>
              </a:rPr>
              <a:t>vida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37937AE-3DEC-5144-95B2-3747CAA1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2" y="2242158"/>
            <a:ext cx="8183290" cy="3555679"/>
          </a:xfrm>
        </p:spPr>
      </p:pic>
    </p:spTree>
    <p:extLst>
      <p:ext uri="{BB962C8B-B14F-4D97-AF65-F5344CB8AC3E}">
        <p14:creationId xmlns:p14="http://schemas.microsoft.com/office/powerpoint/2010/main" val="46602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Instalación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88E37B-82B5-BF4F-A6F9-FCEC6AAA0E05}"/>
              </a:ext>
            </a:extLst>
          </p:cNvPr>
          <p:cNvSpPr txBox="1">
            <a:spLocks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Html </a:t>
            </a:r>
            <a:r>
              <a:rPr lang="en-US" sz="2000" dirty="0" err="1"/>
              <a:t>Dsl</a:t>
            </a:r>
            <a:r>
              <a:rPr lang="en-US" sz="2000" dirty="0"/>
              <a:t> y CSS </a:t>
            </a:r>
            <a:r>
              <a:rPr lang="en-US" sz="2000" dirty="0" err="1"/>
              <a:t>DSl</a:t>
            </a:r>
            <a:r>
              <a:rPr lang="en-US" sz="2000" dirty="0"/>
              <a:t> (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html y </a:t>
            </a:r>
            <a:r>
              <a:rPr lang="en-US" sz="2000" dirty="0" err="1"/>
              <a:t>css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kotlin</a:t>
            </a:r>
            <a:r>
              <a:rPr lang="en-US" sz="2000" dirty="0"/>
              <a:t>).</a:t>
            </a:r>
          </a:p>
          <a:p>
            <a:r>
              <a:rPr lang="en-US" sz="2000" dirty="0"/>
              <a:t>Static content (</a:t>
            </a:r>
            <a:r>
              <a:rPr lang="en-US" sz="2000" dirty="0" err="1"/>
              <a:t>imagenes</a:t>
            </a:r>
            <a:r>
              <a:rPr lang="en-US" sz="2000" dirty="0"/>
              <a:t> y video)</a:t>
            </a:r>
          </a:p>
          <a:p>
            <a:r>
              <a:rPr lang="en-US" sz="2000" dirty="0"/>
              <a:t>Sessions (</a:t>
            </a:r>
            <a:r>
              <a:rPr lang="en-US" sz="2000" dirty="0" err="1"/>
              <a:t>manejar</a:t>
            </a:r>
            <a:r>
              <a:rPr lang="en-US" sz="2000" dirty="0"/>
              <a:t> </a:t>
            </a:r>
            <a:r>
              <a:rPr lang="en-US" sz="2000" dirty="0" err="1"/>
              <a:t>sesiones</a:t>
            </a:r>
            <a:r>
              <a:rPr lang="en-US" sz="2000" dirty="0"/>
              <a:t>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CAllLogin</a:t>
            </a:r>
            <a:r>
              <a:rPr lang="en-US" sz="2000" dirty="0"/>
              <a:t>( 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bloquear</a:t>
            </a:r>
            <a:r>
              <a:rPr lang="en-US" sz="2000" dirty="0"/>
              <a:t> e </a:t>
            </a:r>
            <a:r>
              <a:rPr lang="en-US" sz="2000" dirty="0" err="1"/>
              <a:t>lrequest</a:t>
            </a:r>
            <a:r>
              <a:rPr lang="en-US" sz="2000" dirty="0"/>
              <a:t> y </a:t>
            </a:r>
            <a:r>
              <a:rPr lang="en-US" sz="2000" dirty="0" err="1"/>
              <a:t>hacer</a:t>
            </a:r>
            <a:r>
              <a:rPr lang="en-US" sz="2000" dirty="0"/>
              <a:t> debug)</a:t>
            </a:r>
          </a:p>
          <a:p>
            <a:r>
              <a:rPr lang="en-US" sz="2000" dirty="0"/>
              <a:t>Status pages (para que se </a:t>
            </a:r>
            <a:r>
              <a:rPr lang="en-US" sz="2000" dirty="0" err="1"/>
              <a:t>puedan</a:t>
            </a:r>
            <a:r>
              <a:rPr lang="en-US" sz="2000" dirty="0"/>
              <a:t> </a:t>
            </a:r>
            <a:r>
              <a:rPr lang="en-US" sz="2000" dirty="0" err="1"/>
              <a:t>escoger</a:t>
            </a:r>
            <a:r>
              <a:rPr lang="en-US" sz="2000" dirty="0"/>
              <a:t> y </a:t>
            </a:r>
            <a:r>
              <a:rPr lang="en-US" sz="2000" dirty="0" err="1"/>
              <a:t>retornar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codigos</a:t>
            </a:r>
            <a:r>
              <a:rPr lang="en-US" sz="2000" dirty="0"/>
              <a:t> https </a:t>
            </a:r>
            <a:r>
              <a:rPr lang="en-US" sz="2000" dirty="0" err="1"/>
              <a:t>dependiendo</a:t>
            </a:r>
            <a:r>
              <a:rPr lang="en-US" sz="2000" dirty="0"/>
              <a:t> de </a:t>
            </a:r>
            <a:r>
              <a:rPr lang="en-US" sz="2000" dirty="0" err="1"/>
              <a:t>errores</a:t>
            </a:r>
            <a:r>
              <a:rPr lang="en-US" sz="2000" dirty="0"/>
              <a:t>)</a:t>
            </a:r>
          </a:p>
          <a:p>
            <a:r>
              <a:rPr lang="en-US" sz="2000" dirty="0"/>
              <a:t>Routing</a:t>
            </a:r>
          </a:p>
          <a:p>
            <a:r>
              <a:rPr lang="en-US" sz="2000" dirty="0" err="1"/>
              <a:t>PartialContent</a:t>
            </a:r>
            <a:r>
              <a:rPr lang="en-US" sz="2000" dirty="0"/>
              <a:t>(paging)</a:t>
            </a:r>
          </a:p>
          <a:p>
            <a:r>
              <a:rPr lang="en-US" sz="2000" dirty="0"/>
              <a:t>Authentication basic</a:t>
            </a:r>
          </a:p>
          <a:p>
            <a:r>
              <a:rPr lang="en-US" sz="2000" dirty="0"/>
              <a:t>GSON (</a:t>
            </a:r>
            <a:r>
              <a:rPr lang="en-US" sz="2000" dirty="0" err="1"/>
              <a:t>recibir</a:t>
            </a:r>
            <a:r>
              <a:rPr lang="en-US" sz="2000" dirty="0"/>
              <a:t> </a:t>
            </a:r>
            <a:r>
              <a:rPr lang="en-US" sz="2000" dirty="0" err="1"/>
              <a:t>contenido</a:t>
            </a:r>
            <a:r>
              <a:rPr lang="en-US" sz="2000" dirty="0"/>
              <a:t> </a:t>
            </a:r>
            <a:r>
              <a:rPr lang="en-US" sz="2000" dirty="0" err="1"/>
              <a:t>gson</a:t>
            </a:r>
            <a:r>
              <a:rPr lang="en-US" sz="2000" dirty="0"/>
              <a:t> y </a:t>
            </a:r>
            <a:r>
              <a:rPr lang="en-US" sz="2000" dirty="0" err="1"/>
              <a:t>mapearlo</a:t>
            </a:r>
            <a:r>
              <a:rPr lang="en-US" sz="2000" dirty="0"/>
              <a:t>)</a:t>
            </a:r>
          </a:p>
          <a:p>
            <a:r>
              <a:rPr lang="en-US" sz="2000" dirty="0"/>
              <a:t>Apache </a:t>
            </a:r>
            <a:r>
              <a:rPr lang="en-US" sz="2000" dirty="0" err="1"/>
              <a:t>Httpclient</a:t>
            </a:r>
            <a:r>
              <a:rPr lang="en-US" sz="2000" dirty="0"/>
              <a:t> para </a:t>
            </a:r>
            <a:r>
              <a:rPr lang="en-US" sz="2000" dirty="0" err="1"/>
              <a:t>llamar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de </a:t>
            </a:r>
            <a:r>
              <a:rPr lang="en-US" sz="2000" dirty="0" err="1"/>
              <a:t>terceros</a:t>
            </a:r>
            <a:endParaRPr lang="en-US" sz="2000" dirty="0"/>
          </a:p>
          <a:p>
            <a:r>
              <a:rPr lang="en-US" sz="2000" dirty="0"/>
              <a:t>Json serialization para </a:t>
            </a:r>
            <a:r>
              <a:rPr lang="en-US" sz="2000" dirty="0" err="1"/>
              <a:t>convertirlo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datamodel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91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Curso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Sección</a:t>
            </a:r>
            <a:r>
              <a:rPr lang="en-US" sz="2000" dirty="0"/>
              <a:t> 1: Getting Started with Kotlin and </a:t>
            </a:r>
            <a:r>
              <a:rPr lang="en-US" sz="2000" dirty="0" err="1"/>
              <a:t>Ktor</a:t>
            </a:r>
            <a:endParaRPr lang="en-US" sz="2000" dirty="0"/>
          </a:p>
          <a:p>
            <a:r>
              <a:rPr lang="en-US" sz="2000" dirty="0" err="1"/>
              <a:t>Sección</a:t>
            </a:r>
            <a:r>
              <a:rPr lang="en-US" sz="2000" dirty="0"/>
              <a:t> 2: Understanding the </a:t>
            </a:r>
            <a:r>
              <a:rPr lang="en-US" sz="2000" dirty="0" err="1"/>
              <a:t>Ktor</a:t>
            </a:r>
            <a:r>
              <a:rPr lang="en-US" sz="2000" dirty="0"/>
              <a:t> Lifecycle 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3: Working with </a:t>
            </a:r>
            <a:r>
              <a:rPr lang="en-US" sz="2000" dirty="0" err="1"/>
              <a:t>Ktor</a:t>
            </a:r>
            <a:r>
              <a:rPr lang="en-US" sz="2000" dirty="0"/>
              <a:t> REST API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4: </a:t>
            </a:r>
            <a:r>
              <a:rPr lang="en-US" sz="2000" dirty="0" err="1"/>
              <a:t>Ktor</a:t>
            </a:r>
            <a:r>
              <a:rPr lang="en-US" sz="2000" dirty="0"/>
              <a:t> REST API - Error handling</a:t>
            </a:r>
            <a:br>
              <a:rPr lang="en-US" sz="2000" dirty="0"/>
            </a:br>
            <a:r>
              <a:rPr lang="en-US" sz="2000" dirty="0"/>
              <a:t>and authentication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5: Persisting data with MongoDB*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6: Testing the </a:t>
            </a:r>
            <a:r>
              <a:rPr lang="en-US" sz="2000" dirty="0" err="1"/>
              <a:t>Ktor</a:t>
            </a:r>
            <a:r>
              <a:rPr lang="en-US" sz="2000" dirty="0"/>
              <a:t> application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7: A web UI with </a:t>
            </a:r>
            <a:r>
              <a:rPr lang="en-US" sz="2000" dirty="0" err="1"/>
              <a:t>Ktor</a:t>
            </a:r>
            <a:r>
              <a:rPr lang="en-US" sz="2000" dirty="0"/>
              <a:t> - HTML and CSS DSL*</a:t>
            </a:r>
          </a:p>
          <a:p>
            <a:r>
              <a:rPr lang="en-US" sz="2000" dirty="0" err="1"/>
              <a:t>Sección</a:t>
            </a:r>
            <a:r>
              <a:rPr lang="en-US" sz="2000" dirty="0"/>
              <a:t> 8: Prepare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47085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Sección</a:t>
            </a:r>
            <a:r>
              <a:rPr lang="en-US" sz="40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¿Que es </a:t>
            </a:r>
            <a:r>
              <a:rPr lang="en-US" sz="2000" dirty="0" err="1"/>
              <a:t>Ktor</a:t>
            </a:r>
            <a:r>
              <a:rPr lang="en-US" sz="2000" dirty="0"/>
              <a:t>?</a:t>
            </a:r>
          </a:p>
          <a:p>
            <a:r>
              <a:rPr lang="en-US" sz="2000" dirty="0"/>
              <a:t>¿Por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escoger</a:t>
            </a:r>
            <a:r>
              <a:rPr lang="en-US" sz="2000" dirty="0"/>
              <a:t> </a:t>
            </a:r>
            <a:r>
              <a:rPr lang="en-US" sz="2000" dirty="0" err="1"/>
              <a:t>Ktor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Herramientas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51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¿Que es </a:t>
            </a:r>
            <a:r>
              <a:rPr lang="en-US" sz="4000" dirty="0" err="1">
                <a:solidFill>
                  <a:srgbClr val="FFFFFF"/>
                </a:solidFill>
              </a:rPr>
              <a:t>Ktor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Es un </a:t>
            </a:r>
            <a:r>
              <a:rPr lang="es-ES_tradnl" sz="2000" dirty="0" err="1"/>
              <a:t>framework</a:t>
            </a:r>
            <a:r>
              <a:rPr lang="es-ES_tradnl" sz="2000" dirty="0"/>
              <a:t> de </a:t>
            </a:r>
            <a:r>
              <a:rPr lang="es-ES_tradnl" sz="2000" dirty="0" err="1"/>
              <a:t>kotlin</a:t>
            </a:r>
            <a:r>
              <a:rPr lang="es-ES_tradnl" sz="2000" dirty="0"/>
              <a:t> que nos permite escribir aplicaciones asíncronas tanto en el lado del cliente como del servidor.</a:t>
            </a:r>
          </a:p>
          <a:p>
            <a:r>
              <a:rPr lang="es-ES_tradnl" sz="2000" dirty="0"/>
              <a:t>En este training vamos a basarnos en el lado del servidor.</a:t>
            </a:r>
          </a:p>
          <a:p>
            <a:r>
              <a:rPr lang="es-ES_tradnl" sz="2000" dirty="0"/>
              <a:t>Por ahora </a:t>
            </a:r>
            <a:r>
              <a:rPr lang="es-ES_tradnl" sz="2000" dirty="0" err="1"/>
              <a:t>Ktor</a:t>
            </a:r>
            <a:r>
              <a:rPr lang="es-ES_tradnl" sz="2000" dirty="0"/>
              <a:t> es compatible con JVM, JavaScript, </a:t>
            </a:r>
            <a:r>
              <a:rPr lang="es-ES_tradnl" sz="2000" dirty="0" err="1"/>
              <a:t>Andorid</a:t>
            </a:r>
            <a:r>
              <a:rPr lang="es-ES_tradnl" sz="2000" dirty="0"/>
              <a:t> y iOS.</a:t>
            </a:r>
          </a:p>
          <a:p>
            <a:r>
              <a:rPr lang="es-ES_tradnl" sz="2000" dirty="0"/>
              <a:t>Se pude desplegar en </a:t>
            </a:r>
            <a:r>
              <a:rPr lang="es-ES_tradnl" sz="2000" dirty="0" err="1"/>
              <a:t>Tomcat</a:t>
            </a:r>
            <a:r>
              <a:rPr lang="es-ES_tradnl" sz="2000" dirty="0"/>
              <a:t>/</a:t>
            </a:r>
            <a:r>
              <a:rPr lang="es-ES_tradnl" sz="2000" dirty="0" err="1"/>
              <a:t>Jetty</a:t>
            </a:r>
            <a:r>
              <a:rPr lang="es-ES_tradnl" sz="2000" dirty="0"/>
              <a:t> o a través de </a:t>
            </a:r>
            <a:r>
              <a:rPr lang="es-ES_tradnl" sz="2000" dirty="0" err="1"/>
              <a:t>Docker</a:t>
            </a:r>
            <a:r>
              <a:rPr lang="es-ES_tradn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¿Por </a:t>
            </a:r>
            <a:r>
              <a:rPr lang="en-US" sz="4000" dirty="0" err="1">
                <a:solidFill>
                  <a:srgbClr val="FFFFFF"/>
                </a:solidFill>
              </a:rPr>
              <a:t>qué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Ktor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/>
          </a:bodyPr>
          <a:lstStyle/>
          <a:p>
            <a:pPr lvl="0">
              <a:lnSpc>
                <a:spcPct val="110000"/>
              </a:lnSpc>
            </a:pPr>
            <a:r>
              <a:rPr lang="es-ES" sz="2200" dirty="0"/>
              <a:t>Liviano por lo que el tiempo de inicio del servidor es rápido.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Es asíncrono a través de </a:t>
            </a:r>
            <a:r>
              <a:rPr lang="es-ES" sz="2200" dirty="0" err="1"/>
              <a:t>corutinas</a:t>
            </a:r>
            <a:r>
              <a:rPr lang="es-ES" sz="2200" dirty="0"/>
              <a:t>, por lo cual no se crean hilos al momento de hacer el  </a:t>
            </a:r>
            <a:r>
              <a:rPr lang="es-ES" sz="2200" dirty="0" err="1"/>
              <a:t>request</a:t>
            </a:r>
            <a:r>
              <a:rPr lang="es-ES" sz="2200" dirty="0"/>
              <a:t> o response.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Corre en JVM por lo que es fácil de implementar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Bien documentado (buena comunidad)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Modular, el proyecto por defecto corre en un solo modulo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Ya tiene varios </a:t>
            </a:r>
            <a:r>
              <a:rPr lang="es-ES" sz="2200" dirty="0" err="1"/>
              <a:t>features</a:t>
            </a:r>
            <a:r>
              <a:rPr lang="es-ES" sz="2200" dirty="0"/>
              <a:t> incorporados como </a:t>
            </a:r>
            <a:r>
              <a:rPr lang="es-ES" sz="2200" dirty="0" err="1"/>
              <a:t>autentication</a:t>
            </a:r>
            <a:r>
              <a:rPr lang="es-ES" sz="2200" dirty="0"/>
              <a:t>, acceso a datos.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Es flexible (por ahora corre en </a:t>
            </a:r>
            <a:r>
              <a:rPr lang="es-ES" sz="2200" dirty="0" err="1"/>
              <a:t>tomcat</a:t>
            </a:r>
            <a:r>
              <a:rPr lang="es-ES" sz="2200" dirty="0"/>
              <a:t>, </a:t>
            </a:r>
            <a:r>
              <a:rPr lang="es-ES" sz="2200" dirty="0" err="1"/>
              <a:t>netty</a:t>
            </a:r>
            <a:r>
              <a:rPr lang="es-ES" sz="2200" dirty="0"/>
              <a:t>, </a:t>
            </a:r>
            <a:r>
              <a:rPr lang="es-ES" sz="2200" dirty="0" err="1"/>
              <a:t>jetty</a:t>
            </a:r>
            <a:r>
              <a:rPr lang="es-ES" sz="2200" dirty="0"/>
              <a:t> y CIO)</a:t>
            </a:r>
            <a:endParaRPr lang="en-CO" sz="2200" dirty="0"/>
          </a:p>
          <a:p>
            <a:pPr lvl="0">
              <a:lnSpc>
                <a:spcPct val="110000"/>
              </a:lnSpc>
            </a:pPr>
            <a:r>
              <a:rPr lang="es-ES" sz="2200" dirty="0"/>
              <a:t>Desde 2015</a:t>
            </a:r>
            <a:endParaRPr lang="en-CO" sz="2200" dirty="0"/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2446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Herramientas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postman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7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Sección</a:t>
            </a:r>
            <a:r>
              <a:rPr lang="en-US" sz="40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Corutines</a:t>
            </a:r>
            <a:endParaRPr lang="en-US" sz="2000" dirty="0"/>
          </a:p>
          <a:p>
            <a:r>
              <a:rPr lang="en-US" sz="2000" dirty="0"/>
              <a:t>Kotlin extension</a:t>
            </a:r>
          </a:p>
          <a:p>
            <a:r>
              <a:rPr lang="en-US" sz="2000" dirty="0" err="1"/>
              <a:t>Arquitectura</a:t>
            </a:r>
            <a:r>
              <a:rPr lang="en-US" sz="2000" dirty="0"/>
              <a:t> de </a:t>
            </a:r>
            <a:r>
              <a:rPr lang="en-US" sz="2000" dirty="0" err="1"/>
              <a:t>Ktor</a:t>
            </a:r>
            <a:r>
              <a:rPr lang="en-US" sz="2000" dirty="0"/>
              <a:t> y </a:t>
            </a:r>
            <a:r>
              <a:rPr lang="en-US" sz="2000" dirty="0" err="1"/>
              <a:t>ciclo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endParaRPr lang="en-US" sz="2000" dirty="0"/>
          </a:p>
          <a:p>
            <a:r>
              <a:rPr lang="en-US" sz="2000" dirty="0" err="1"/>
              <a:t>Instalación</a:t>
            </a:r>
            <a:endParaRPr lang="en-US" sz="2000" dirty="0"/>
          </a:p>
          <a:p>
            <a:r>
              <a:rPr lang="en-US" sz="2000" dirty="0"/>
              <a:t>Book store app</a:t>
            </a:r>
          </a:p>
        </p:txBody>
      </p:sp>
    </p:spTree>
    <p:extLst>
      <p:ext uri="{BB962C8B-B14F-4D97-AF65-F5344CB8AC3E}">
        <p14:creationId xmlns:p14="http://schemas.microsoft.com/office/powerpoint/2010/main" val="39488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Corutinas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Las </a:t>
            </a:r>
            <a:r>
              <a:rPr lang="en-US" sz="2000" dirty="0" err="1"/>
              <a:t>corutines</a:t>
            </a:r>
            <a:r>
              <a:rPr lang="en-US" sz="2000" dirty="0"/>
              <a:t> son la </a:t>
            </a:r>
            <a:r>
              <a:rPr lang="en-US" sz="2000" dirty="0" err="1"/>
              <a:t>columna</a:t>
            </a:r>
            <a:r>
              <a:rPr lang="en-US" sz="2000" dirty="0"/>
              <a:t> vertebral de </a:t>
            </a:r>
            <a:r>
              <a:rPr lang="en-US" sz="2000" dirty="0" err="1"/>
              <a:t>Ktor</a:t>
            </a:r>
            <a:r>
              <a:rPr lang="en-US" sz="2000" dirty="0"/>
              <a:t>.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trabajo</a:t>
            </a:r>
            <a:r>
              <a:rPr lang="en-US" sz="2000" dirty="0"/>
              <a:t> </a:t>
            </a:r>
            <a:r>
              <a:rPr lang="en-US" sz="2000" dirty="0" err="1"/>
              <a:t>asincrono</a:t>
            </a:r>
            <a:r>
              <a:rPr lang="en-US" sz="2000" dirty="0"/>
              <a:t> que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hilo</a:t>
            </a:r>
            <a:r>
              <a:rPr lang="en-US" sz="2000" dirty="0"/>
              <a:t> con </a:t>
            </a:r>
            <a:r>
              <a:rPr lang="en-US" sz="2000" dirty="0" err="1"/>
              <a:t>otros</a:t>
            </a:r>
            <a:r>
              <a:rPr lang="en-US" sz="2000" dirty="0"/>
              <a:t> sin </a:t>
            </a:r>
            <a:r>
              <a:rPr lang="en-US" sz="2000" dirty="0" err="1"/>
              <a:t>bloquearlo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usa</a:t>
            </a:r>
            <a:r>
              <a:rPr lang="en-US" sz="2000" dirty="0"/>
              <a:t> la </a:t>
            </a:r>
            <a:r>
              <a:rPr lang="en-US" sz="2000" dirty="0" err="1"/>
              <a:t>libreria</a:t>
            </a:r>
            <a:r>
              <a:rPr lang="en-US" sz="2000" dirty="0"/>
              <a:t> </a:t>
            </a:r>
            <a:r>
              <a:rPr lang="en-US" sz="2000" dirty="0" err="1"/>
              <a:t>kotlinx.corutines</a:t>
            </a:r>
            <a:endParaRPr lang="en-US" sz="2000" dirty="0"/>
          </a:p>
          <a:p>
            <a:r>
              <a:rPr lang="en-US" sz="2000" dirty="0" err="1"/>
              <a:t>Corre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context (</a:t>
            </a:r>
            <a:r>
              <a:rPr lang="en-US" sz="2000" dirty="0" err="1"/>
              <a:t>muchas</a:t>
            </a:r>
            <a:r>
              <a:rPr lang="en-US" sz="2000" dirty="0"/>
              <a:t> </a:t>
            </a:r>
            <a:r>
              <a:rPr lang="en-US" sz="2000" dirty="0" err="1"/>
              <a:t>corutinas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compartr</a:t>
            </a:r>
            <a:r>
              <a:rPr lang="en-US" sz="2000" dirty="0"/>
              <a:t> context y un pool de </a:t>
            </a:r>
            <a:r>
              <a:rPr lang="en-US" sz="2000" dirty="0" err="1"/>
              <a:t>hilos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1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Corutinas (suspend)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CB06F3-1488-A44B-A3E3-F4FA2A1DF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79" y="1630726"/>
            <a:ext cx="4238803" cy="4856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2F634-B7BD-8840-8B19-C6F738E9FF79}"/>
              </a:ext>
            </a:extLst>
          </p:cNvPr>
          <p:cNvSpPr txBox="1"/>
          <p:nvPr/>
        </p:nvSpPr>
        <p:spPr>
          <a:xfrm>
            <a:off x="4037826" y="6588899"/>
            <a:ext cx="7204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medium.com</a:t>
            </a:r>
            <a:r>
              <a:rPr lang="en-US" sz="1100" dirty="0"/>
              <a:t>/mobile-app-development-publication/understanding-suspend-function-of-coroutines-de26b070c5ed</a:t>
            </a:r>
            <a:endParaRPr lang="en-CO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14548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Las </a:t>
            </a:r>
            <a:r>
              <a:rPr lang="en-US" sz="2000" dirty="0" err="1"/>
              <a:t>corutines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decoradas</a:t>
            </a:r>
            <a:r>
              <a:rPr lang="en-US" sz="2000" dirty="0"/>
              <a:t> con “suspend”</a:t>
            </a:r>
          </a:p>
          <a:p>
            <a:r>
              <a:rPr lang="en-US" sz="2000" dirty="0"/>
              <a:t>Una </a:t>
            </a:r>
            <a:r>
              <a:rPr lang="en-US" sz="2000" dirty="0" err="1"/>
              <a:t>corutina</a:t>
            </a:r>
            <a:r>
              <a:rPr lang="en-US" sz="2000" dirty="0"/>
              <a:t> se </a:t>
            </a:r>
            <a:r>
              <a:rPr lang="en-US" sz="2000" dirty="0" err="1"/>
              <a:t>lanza</a:t>
            </a:r>
            <a:r>
              <a:rPr lang="en-US" sz="2000" dirty="0"/>
              <a:t> </a:t>
            </a:r>
            <a:r>
              <a:rPr lang="en-US" sz="2000" dirty="0" err="1"/>
              <a:t>generalmente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función</a:t>
            </a:r>
            <a:r>
              <a:rPr lang="en-US" sz="2000" dirty="0"/>
              <a:t> launch </a:t>
            </a:r>
            <a:r>
              <a:rPr lang="en-US" sz="2000" dirty="0" err="1"/>
              <a:t>en</a:t>
            </a:r>
            <a:r>
              <a:rPr lang="en-US" sz="2000" dirty="0"/>
              <a:t> el context DEFAULT</a:t>
            </a:r>
          </a:p>
        </p:txBody>
      </p:sp>
    </p:spTree>
    <p:extLst>
      <p:ext uri="{BB962C8B-B14F-4D97-AF65-F5344CB8AC3E}">
        <p14:creationId xmlns:p14="http://schemas.microsoft.com/office/powerpoint/2010/main" val="1635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507</Words>
  <Application>Microsoft Macintosh PowerPoint</Application>
  <PresentationFormat>Widescreen</PresentationFormat>
  <Paragraphs>76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Ktor</vt:lpstr>
      <vt:lpstr>Curso</vt:lpstr>
      <vt:lpstr>Sección 1</vt:lpstr>
      <vt:lpstr>¿Que es Ktor? </vt:lpstr>
      <vt:lpstr>¿Por qué Ktor?</vt:lpstr>
      <vt:lpstr>Herramientas</vt:lpstr>
      <vt:lpstr>Sección 2</vt:lpstr>
      <vt:lpstr>Corutinas</vt:lpstr>
      <vt:lpstr>Corutinas (suspend)</vt:lpstr>
      <vt:lpstr>Extensiones</vt:lpstr>
      <vt:lpstr>Arquitectura y ciclo de vida</vt:lpstr>
      <vt:lpstr>Instalación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Alejandro Vásquez</dc:creator>
  <cp:lastModifiedBy>Alejandro Vásquez</cp:lastModifiedBy>
  <cp:revision>19</cp:revision>
  <dcterms:created xsi:type="dcterms:W3CDTF">2021-02-10T15:34:01Z</dcterms:created>
  <dcterms:modified xsi:type="dcterms:W3CDTF">2021-02-18T14:56:46Z</dcterms:modified>
</cp:coreProperties>
</file>