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95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37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6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87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69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61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06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47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4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2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65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3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55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74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0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649A-ACE4-400D-B5AF-9EB64A5321CF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EB9C-43A0-443A-AF8B-EEF97A001C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345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no lineal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96015"/>
          </a:xfrm>
        </p:spPr>
        <p:txBody>
          <a:bodyPr>
            <a:normAutofit/>
          </a:bodyPr>
          <a:lstStyle/>
          <a:p>
            <a:r>
              <a:rPr lang="es-ES" dirty="0"/>
              <a:t>Hader Castañeda</a:t>
            </a:r>
          </a:p>
          <a:p>
            <a:r>
              <a:rPr lang="es-ES" dirty="0"/>
              <a:t>Sergio Meza Zapata</a:t>
            </a:r>
          </a:p>
          <a:p>
            <a:r>
              <a:rPr lang="es-ES" dirty="0"/>
              <a:t>Johan Sebastián Peña Orozco</a:t>
            </a:r>
          </a:p>
          <a:p>
            <a:r>
              <a:rPr lang="es-ES" dirty="0"/>
              <a:t>Alejandro Giraldo Martínez</a:t>
            </a:r>
          </a:p>
        </p:txBody>
      </p:sp>
    </p:spTree>
    <p:extLst>
      <p:ext uri="{BB962C8B-B14F-4D97-AF65-F5344CB8AC3E}">
        <p14:creationId xmlns:p14="http://schemas.microsoft.com/office/powerpoint/2010/main" val="218994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dirty="0"/>
              <a:t>En el área de las matemáticas, es el proceso de resolución de un sistema de igualdades y desigualdades, con unas restricciones cuya función es maximizar o minimizar, todo esto es cuando alguna de las restricciones o la misma función son NO lineales.</a:t>
            </a:r>
          </a:p>
        </p:txBody>
      </p:sp>
    </p:spTree>
    <p:extLst>
      <p:ext uri="{BB962C8B-B14F-4D97-AF65-F5344CB8AC3E}">
        <p14:creationId xmlns:p14="http://schemas.microsoft.com/office/powerpoint/2010/main" val="8724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03" t="25946" r="62141" b="62827"/>
          <a:stretch/>
        </p:blipFill>
        <p:spPr>
          <a:xfrm>
            <a:off x="1824182" y="2818503"/>
            <a:ext cx="8341795" cy="2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2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soluciones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dirty="0"/>
              <a:t>Lo que busca la programación no lineal (en este caso), es una solución optima, pero depende del caso que se presente esta solución podría ser única o no.</a:t>
            </a:r>
          </a:p>
        </p:txBody>
      </p:sp>
    </p:spTree>
    <p:extLst>
      <p:ext uri="{BB962C8B-B14F-4D97-AF65-F5344CB8AC3E}">
        <p14:creationId xmlns:p14="http://schemas.microsoft.com/office/powerpoint/2010/main" val="83137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34" t="24876" r="58632" b="51867"/>
          <a:stretch/>
        </p:blipFill>
        <p:spPr>
          <a:xfrm>
            <a:off x="134838" y="2057401"/>
            <a:ext cx="6093840" cy="31937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68" y="2057400"/>
            <a:ext cx="4868732" cy="45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3d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66" t="52944" r="53954" b="30215"/>
          <a:stretch/>
        </p:blipFill>
        <p:spPr>
          <a:xfrm>
            <a:off x="215153" y="2057401"/>
            <a:ext cx="5951917" cy="32073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61" y="2057401"/>
            <a:ext cx="5306542" cy="38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7628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18</TotalTime>
  <Words>105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Programación no lineal</vt:lpstr>
      <vt:lpstr>¿Qué es?</vt:lpstr>
      <vt:lpstr>formulación</vt:lpstr>
      <vt:lpstr>Tipos de soluciones</vt:lpstr>
      <vt:lpstr>Ejemplo 2D</vt:lpstr>
      <vt:lpstr>Ejemplo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no lineal</dc:title>
  <dc:creator>Hader Castañeda</dc:creator>
  <cp:lastModifiedBy>Jesus Armando Giraldo</cp:lastModifiedBy>
  <cp:revision>4</cp:revision>
  <dcterms:created xsi:type="dcterms:W3CDTF">2018-05-14T18:17:48Z</dcterms:created>
  <dcterms:modified xsi:type="dcterms:W3CDTF">2018-05-16T18:07:33Z</dcterms:modified>
</cp:coreProperties>
</file>