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12192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6"/>
  </p:normalViewPr>
  <p:slideViewPr>
    <p:cSldViewPr>
      <p:cViewPr>
        <p:scale>
          <a:sx n="166" d="100"/>
          <a:sy n="166" d="100"/>
        </p:scale>
        <p:origin x="1272" y="-7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976755"/>
          </a:xfrm>
          <a:custGeom>
            <a:avLst/>
            <a:gdLst/>
            <a:ahLst/>
            <a:cxnLst/>
            <a:rect l="l" t="t" r="r" b="b"/>
            <a:pathLst>
              <a:path w="6858000" h="1976755">
                <a:moveTo>
                  <a:pt x="6858000" y="0"/>
                </a:moveTo>
                <a:lnTo>
                  <a:pt x="0" y="0"/>
                </a:lnTo>
                <a:lnTo>
                  <a:pt x="0" y="1976627"/>
                </a:lnTo>
                <a:lnTo>
                  <a:pt x="6858000" y="1976627"/>
                </a:lnTo>
                <a:lnTo>
                  <a:pt x="6858000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858000" cy="1976755"/>
          </a:xfrm>
          <a:custGeom>
            <a:avLst/>
            <a:gdLst/>
            <a:ahLst/>
            <a:cxnLst/>
            <a:rect l="l" t="t" r="r" b="b"/>
            <a:pathLst>
              <a:path w="6858000" h="1976755">
                <a:moveTo>
                  <a:pt x="0" y="1976627"/>
                </a:moveTo>
                <a:lnTo>
                  <a:pt x="6858000" y="1976627"/>
                </a:lnTo>
                <a:lnTo>
                  <a:pt x="6858000" y="0"/>
                </a:lnTo>
                <a:lnTo>
                  <a:pt x="0" y="0"/>
                </a:lnTo>
                <a:lnTo>
                  <a:pt x="0" y="197662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527" y="422148"/>
            <a:ext cx="1132332" cy="1132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8357" y="367664"/>
            <a:ext cx="3161284" cy="868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357" y="367664"/>
            <a:ext cx="1976120" cy="8680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spc="-15" dirty="0"/>
              <a:t>Alejandro </a:t>
            </a:r>
            <a:r>
              <a:rPr spc="-10" dirty="0"/>
              <a:t> Berrío</a:t>
            </a:r>
            <a:r>
              <a:rPr spc="-95" dirty="0"/>
              <a:t> </a:t>
            </a:r>
            <a:r>
              <a:rPr spc="-10" dirty="0"/>
              <a:t>Marín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7272" y="1503044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 e 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	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3334" y="-7033"/>
            <a:ext cx="6857999" cy="8336280"/>
            <a:chOff x="0" y="106679"/>
            <a:chExt cx="6857999" cy="8336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2544" y="106679"/>
              <a:ext cx="2505455" cy="1621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9675"/>
              <a:ext cx="2286000" cy="64632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6855" y="1976628"/>
              <a:ext cx="4567555" cy="121920"/>
            </a:xfrm>
            <a:custGeom>
              <a:avLst/>
              <a:gdLst/>
              <a:ahLst/>
              <a:cxnLst/>
              <a:rect l="l" t="t" r="r" b="b"/>
              <a:pathLst>
                <a:path w="4567555" h="121919">
                  <a:moveTo>
                    <a:pt x="456742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567428" y="121920"/>
                  </a:lnTo>
                  <a:lnTo>
                    <a:pt x="4567428" y="0"/>
                  </a:lnTo>
                  <a:close/>
                </a:path>
              </a:pathLst>
            </a:custGeom>
            <a:solidFill>
              <a:srgbClr val="C2E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 flipV="1">
              <a:off x="2286761" y="3381529"/>
              <a:ext cx="4557649" cy="166241"/>
            </a:xfrm>
            <a:custGeom>
              <a:avLst/>
              <a:gdLst/>
              <a:ahLst/>
              <a:cxnLst/>
              <a:rect l="l" t="t" r="r" b="b"/>
              <a:pathLst>
                <a:path w="4558030">
                  <a:moveTo>
                    <a:pt x="0" y="0"/>
                  </a:moveTo>
                  <a:lnTo>
                    <a:pt x="4557776" y="0"/>
                  </a:lnTo>
                </a:path>
              </a:pathLst>
            </a:custGeom>
            <a:ln w="190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69895" y="2184349"/>
            <a:ext cx="1279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975" algn="l"/>
              </a:tabLst>
            </a:pP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A B</a:t>
            </a:r>
            <a:r>
              <a:rPr sz="16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O U</a:t>
            </a:r>
            <a:r>
              <a:rPr sz="1600" b="1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T	M</a:t>
            </a:r>
            <a:r>
              <a:rPr sz="1600" b="1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9894" y="2414381"/>
            <a:ext cx="2025905" cy="96116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51435">
              <a:lnSpc>
                <a:spcPct val="102099"/>
              </a:lnSpc>
              <a:spcBef>
                <a:spcPts val="200"/>
              </a:spcBef>
            </a:pP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am a developer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passionate </a:t>
            </a:r>
            <a:r>
              <a:rPr sz="1200" i="1" spc="-2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about new technologies who </a:t>
            </a:r>
            <a:r>
              <a:rPr sz="1200" i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loves 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to 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learn all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kinds 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of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 technologies in a self-taught 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20" dirty="0">
                <a:solidFill>
                  <a:srgbClr val="1F3863"/>
                </a:solidFill>
                <a:latin typeface="Calibri"/>
                <a:cs typeface="Calibri"/>
              </a:rPr>
              <a:t>way.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882" y="2384858"/>
            <a:ext cx="173367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Entrepreneurship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lover from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own </a:t>
            </a:r>
            <a:r>
              <a:rPr sz="900" spc="-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personal projects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to my work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experience.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Obsessed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meeting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goals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quickly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under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principles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quality,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extensibility,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security,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reusability,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code readability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8805164"/>
            <a:ext cx="1983739" cy="72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6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6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Engineering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ITM</a:t>
            </a: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(Instituto</a:t>
            </a:r>
            <a:r>
              <a:rPr sz="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Tecnológico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Metropolitano)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Calibri"/>
                <a:cs typeface="Calibri"/>
              </a:rPr>
              <a:t>6°</a:t>
            </a:r>
            <a:r>
              <a:rPr sz="1000" spc="-10" dirty="0">
                <a:latin typeface="Calibri"/>
                <a:cs typeface="Calibri"/>
              </a:rPr>
              <a:t> semester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(actual)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9661652"/>
            <a:ext cx="2005964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Diploma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course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in advance </a:t>
            </a:r>
            <a:r>
              <a:rPr sz="105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architecture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with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microservices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and </a:t>
            </a:r>
            <a:r>
              <a:rPr sz="1050" b="1" spc="-2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devops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UdeA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(Universidad</a:t>
            </a:r>
            <a:r>
              <a:rPr sz="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Antioquia)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10591545"/>
            <a:ext cx="155067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Engineering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UdeA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(Universidad</a:t>
            </a:r>
            <a:r>
              <a:rPr sz="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Antioquia)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Calibri"/>
                <a:cs typeface="Calibri"/>
              </a:rPr>
              <a:t>8° </a:t>
            </a:r>
            <a:r>
              <a:rPr sz="1000" spc="-10" dirty="0">
                <a:latin typeface="Calibri"/>
                <a:cs typeface="Calibri"/>
              </a:rPr>
              <a:t>semester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(in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pause)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11201196"/>
            <a:ext cx="187769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Technique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SENA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(Servicio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Nacional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Aprendizaje)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2011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9895" y="3432302"/>
            <a:ext cx="1833754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95"/>
              </a:spcBef>
            </a:pP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X P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E R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I E</a:t>
            </a:r>
            <a:r>
              <a:rPr lang="pt-BR" sz="16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N C E</a:t>
            </a:r>
          </a:p>
          <a:p>
            <a:pPr marL="233679">
              <a:lnSpc>
                <a:spcPct val="100000"/>
              </a:lnSpc>
              <a:spcBef>
                <a:spcPts val="95"/>
              </a:spcBef>
            </a:pP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5505" y="5545941"/>
            <a:ext cx="1780539" cy="1358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50" b="1" spc="-5" dirty="0">
                <a:solidFill>
                  <a:srgbClr val="001F5F"/>
                </a:solidFill>
                <a:latin typeface="Calibri"/>
                <a:cs typeface="Calibri"/>
              </a:rPr>
              <a:t>BairesDevSoftware</a:t>
            </a:r>
            <a:endParaRPr lang="en-US"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Engineer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 /</a:t>
            </a:r>
            <a:r>
              <a:rPr lang="en-US" sz="800" b="1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San</a:t>
            </a:r>
            <a:r>
              <a:rPr lang="en-US" sz="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Francisco,</a:t>
            </a:r>
            <a:endParaRPr lang="en-US"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California</a:t>
            </a:r>
            <a:r>
              <a:rPr lang="en-US" sz="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2021</a:t>
            </a:r>
            <a:endParaRPr lang="en-US" sz="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800" spc="-5" dirty="0">
                <a:latin typeface="Calibri"/>
                <a:cs typeface="Calibri"/>
              </a:rPr>
              <a:t>outsourcing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dirty="0">
                <a:latin typeface="Calibri"/>
                <a:cs typeface="Calibri"/>
              </a:rPr>
              <a:t>and </a:t>
            </a:r>
            <a:r>
              <a:rPr lang="en-US" sz="800" spc="-5" dirty="0">
                <a:latin typeface="Calibri"/>
                <a:cs typeface="Calibri"/>
              </a:rPr>
              <a:t>software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development 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company that allowed</a:t>
            </a:r>
            <a:r>
              <a:rPr lang="en-US" sz="800" spc="15" dirty="0">
                <a:latin typeface="Calibri"/>
                <a:cs typeface="Calibri"/>
              </a:rPr>
              <a:t> </a:t>
            </a:r>
            <a:r>
              <a:rPr lang="en-US" sz="800" spc="5" dirty="0">
                <a:latin typeface="Calibri"/>
                <a:cs typeface="Calibri"/>
              </a:rPr>
              <a:t>me</a:t>
            </a:r>
            <a:r>
              <a:rPr lang="en-US" sz="800" spc="-2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to be part of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two </a:t>
            </a:r>
            <a:r>
              <a:rPr lang="en-US" sz="800" spc="-16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interesting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projects</a:t>
            </a:r>
            <a:endParaRPr lang="es-CO" sz="800" spc="-5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5000"/>
              </a:lnSpc>
              <a:spcBef>
                <a:spcPts val="4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Instructure: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9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900" spc="-18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developer</a:t>
            </a:r>
            <a:r>
              <a:rPr sz="900" spc="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 nodejs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waitr app: As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developer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nodejs and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devops.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1151" y="6923592"/>
            <a:ext cx="173164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Rapicredit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software engeneer </a:t>
            </a:r>
            <a:r>
              <a:rPr sz="800" b="1" i="1" dirty="0">
                <a:solidFill>
                  <a:srgbClr val="001F5F"/>
                </a:solidFill>
                <a:latin typeface="Calibri"/>
                <a:cs typeface="Calibri"/>
              </a:rPr>
              <a:t>/ 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Bogot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á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, Colombia </a:t>
            </a:r>
            <a:r>
              <a:rPr sz="800" b="1" i="1" dirty="0">
                <a:solidFill>
                  <a:srgbClr val="001F5F"/>
                </a:solidFill>
                <a:latin typeface="Calibri"/>
                <a:cs typeface="Calibri"/>
              </a:rPr>
              <a:t>/ </a:t>
            </a:r>
            <a:r>
              <a:rPr sz="800" b="1" i="1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2020-2021</a:t>
            </a:r>
            <a:endParaRPr sz="800" dirty="0">
              <a:latin typeface="Calibri"/>
              <a:cs typeface="Calibri"/>
            </a:endParaRPr>
          </a:p>
          <a:p>
            <a:pPr marL="12700" marR="2857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fintech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startup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 charge of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making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small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loans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to unbanked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people.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8764" y="7610873"/>
            <a:ext cx="166116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67665" algn="l"/>
                <a:tab pos="36830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frontend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with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angular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charge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implementing</a:t>
            </a:r>
            <a:r>
              <a:rPr sz="9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best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practices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in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 development.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endParaRPr lang="es-CO" sz="900" spc="-190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67665" algn="l"/>
                <a:tab pos="36830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creation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endpoint with java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spring</a:t>
            </a:r>
            <a:r>
              <a:rPr sz="9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boot</a:t>
            </a:r>
            <a:r>
              <a:rPr sz="9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drools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rule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manager.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2075" y="8766669"/>
            <a:ext cx="180848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Intermediate</a:t>
            </a:r>
            <a:r>
              <a:rPr sz="1000" b="1" spc="-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backend</a:t>
            </a:r>
            <a:r>
              <a:rPr sz="100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developer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Rappi</a:t>
            </a:r>
            <a:r>
              <a:rPr sz="8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/B</a:t>
            </a:r>
            <a:r>
              <a:rPr sz="800" b="1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a,</a:t>
            </a:r>
            <a:r>
              <a:rPr sz="80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a/201</a:t>
            </a:r>
            <a:r>
              <a:rPr sz="800" b="1" spc="10" dirty="0">
                <a:solidFill>
                  <a:srgbClr val="1F3863"/>
                </a:solidFill>
                <a:latin typeface="Calibri"/>
                <a:cs typeface="Calibri"/>
              </a:rPr>
              <a:t>8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02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1150" y="9083256"/>
            <a:ext cx="1552543" cy="5725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1450" marR="5080" indent="-171450" algn="just">
              <a:lnSpc>
                <a:spcPct val="101699"/>
              </a:lnSpc>
              <a:spcBef>
                <a:spcPts val="8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2385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rappiPay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alternative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to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send, receive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money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or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pay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without</a:t>
            </a:r>
            <a:r>
              <a:rPr lang="es-CO" sz="900" dirty="0"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using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a</a:t>
            </a:r>
            <a:r>
              <a:rPr sz="9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bank card.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7967" y="9685527"/>
            <a:ext cx="189738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pme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05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con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lt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dirty="0">
                <a:solidFill>
                  <a:srgbClr val="1F3863"/>
                </a:solidFill>
                <a:latin typeface="Calibri"/>
                <a:cs typeface="Calibri"/>
              </a:rPr>
              <a:t>SETI</a:t>
            </a:r>
            <a:r>
              <a:rPr sz="800" b="1" i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S.A.S./Medellín,</a:t>
            </a:r>
            <a:r>
              <a:rPr sz="800" b="1" i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Colombia/2016-2020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Full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stack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developer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the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following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projects: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1150" y="10151664"/>
            <a:ext cx="1595308" cy="15588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0" marR="5080" indent="-171450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320675" algn="l"/>
                <a:tab pos="32131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</a:t>
            </a:r>
            <a:r>
              <a:rPr lang="es-CO" sz="900" spc="-5" dirty="0">
                <a:solidFill>
                  <a:srgbClr val="767070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lop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platform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lang="es-CO"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management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proposals,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company commercials,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sales and follow up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projects. This project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was 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developed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Angular,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Java </a:t>
            </a:r>
            <a:r>
              <a:rPr sz="900" spc="-18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EE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Oracle.</a:t>
            </a:r>
            <a:endParaRPr lang="es-CO" sz="900" spc="-5" dirty="0">
              <a:latin typeface="Calibri"/>
              <a:cs typeface="Calibri"/>
            </a:endParaRPr>
          </a:p>
          <a:p>
            <a:pPr marL="171450" marR="5080" indent="-171450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320675" algn="l"/>
                <a:tab pos="321310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Platform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quote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sale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car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insurance and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company insurance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developed</a:t>
            </a:r>
            <a:r>
              <a:rPr sz="9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 GuideWire,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Angular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Scala.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2161" y="3442568"/>
            <a:ext cx="2038985" cy="104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C E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 C A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T E S</a:t>
            </a:r>
            <a:endParaRPr lang="es-CO" sz="1600" b="1" spc="-5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IBM</a:t>
            </a:r>
            <a:r>
              <a:rPr sz="10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Cloud basics</a:t>
            </a:r>
            <a:r>
              <a:rPr sz="10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3863"/>
                </a:solidFill>
                <a:latin typeface="Calibri"/>
                <a:cs typeface="Calibri"/>
              </a:rPr>
              <a:t>on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platzi</a:t>
            </a:r>
            <a:r>
              <a:rPr sz="10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(2018)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Basic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architecture,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micro services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artificial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intelligence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well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installation</a:t>
            </a:r>
            <a:r>
              <a:rPr sz="800" spc="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IBM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cloud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application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deployment.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0330" y="4731176"/>
            <a:ext cx="1697989" cy="30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SCALA</a:t>
            </a:r>
            <a:r>
              <a:rPr sz="105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intensive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course</a:t>
            </a:r>
            <a:r>
              <a:rPr sz="105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(2018)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Dictated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by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seven4n.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0330" y="5259704"/>
            <a:ext cx="1986914" cy="55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Jenkins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DevOps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(2017)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Master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Build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Test</a:t>
            </a:r>
            <a:r>
              <a:rPr sz="8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Automation 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2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Hours.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Hand-on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DevOps,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CICD,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 Pipeline, </a:t>
            </a:r>
            <a:r>
              <a:rPr sz="800" spc="-17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AWS.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0330" y="5921502"/>
            <a:ext cx="198945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Call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05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discovery</a:t>
            </a:r>
            <a:r>
              <a:rPr sz="105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 apps.co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(2016)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I was a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finalist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I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acquired Marketing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insights,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customer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discovery,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some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talks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on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software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mainly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doing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quick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MVP.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0330" y="6706616"/>
            <a:ext cx="2020570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Startup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weekend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Medellín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“INTERNET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THINGS”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(2015)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Event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entrepreneurship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3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days of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continuous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work in the city 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Medellín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aim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was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to develop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innovative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idea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interdisciplinary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team.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0330" y="7674355"/>
            <a:ext cx="2051050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Fintech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challenge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(2015)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Event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bank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entrepreneurship</a:t>
            </a:r>
            <a:r>
              <a:rPr sz="800" spc="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3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days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 continuous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work 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city of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Bogota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aim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was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to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innovative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idea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within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interdisciplinary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team.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0330" y="8459216"/>
            <a:ext cx="2044064" cy="46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05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sz="105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course</a:t>
            </a:r>
            <a:r>
              <a:rPr sz="105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050" b="1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IOS</a:t>
            </a:r>
            <a:r>
              <a:rPr sz="105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(2013)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Dictated by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arunovo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rutaN.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80330" y="9116059"/>
            <a:ext cx="2035175" cy="92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OTHER</a:t>
            </a:r>
            <a:r>
              <a:rPr sz="16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EXPERIENCE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Freelancer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Freelancer/Colombia/</a:t>
            </a:r>
            <a:r>
              <a:rPr sz="800" b="1" i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2012-2016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Develop </a:t>
            </a:r>
            <a:r>
              <a:rPr sz="800" dirty="0">
                <a:latin typeface="Calibri"/>
                <a:cs typeface="Calibri"/>
              </a:rPr>
              <a:t>web </a:t>
            </a:r>
            <a:r>
              <a:rPr sz="800" spc="-5" dirty="0">
                <a:latin typeface="Calibri"/>
                <a:cs typeface="Calibri"/>
              </a:rPr>
              <a:t>pages in </a:t>
            </a:r>
            <a:r>
              <a:rPr sz="800" dirty="0">
                <a:latin typeface="Calibri"/>
                <a:cs typeface="Calibri"/>
              </a:rPr>
              <a:t>HTML and CSS </a:t>
            </a:r>
            <a:r>
              <a:rPr sz="800" spc="-5" dirty="0">
                <a:latin typeface="Calibri"/>
                <a:cs typeface="Calibri"/>
              </a:rPr>
              <a:t>to promote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 </a:t>
            </a:r>
            <a:r>
              <a:rPr sz="800" spc="-5" dirty="0">
                <a:latin typeface="Calibri"/>
                <a:cs typeface="Calibri"/>
              </a:rPr>
              <a:t>show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small products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5" dirty="0">
                <a:latin typeface="Calibri"/>
                <a:cs typeface="Calibri"/>
              </a:rPr>
              <a:t> services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of small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companies.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8639" y="1042365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•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8639" y="10012171"/>
            <a:ext cx="1645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7180" algn="l"/>
                <a:tab pos="29781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Design and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layout</a:t>
            </a:r>
            <a:endParaRPr sz="900">
              <a:latin typeface="Calibri"/>
              <a:cs typeface="Calibri"/>
            </a:endParaRPr>
          </a:p>
          <a:p>
            <a:pPr marL="291465" marR="5715" indent="-279400">
              <a:lnSpc>
                <a:spcPct val="100000"/>
              </a:lnSpc>
              <a:buClr>
                <a:srgbClr val="000000"/>
              </a:buClr>
              <a:buChar char="•"/>
              <a:tabLst>
                <a:tab pos="297180" algn="l"/>
                <a:tab pos="297815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Logo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construction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photo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editing</a:t>
            </a:r>
            <a:endParaRPr sz="900">
              <a:latin typeface="Calibri"/>
              <a:cs typeface="Calibri"/>
            </a:endParaRPr>
          </a:p>
          <a:p>
            <a:pPr marL="291465" marR="195580" indent="5715">
              <a:lnSpc>
                <a:spcPct val="100000"/>
              </a:lnSpc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Deploy and maintain the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website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time.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80330" y="10856772"/>
            <a:ext cx="1231900" cy="30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>
                <a:solidFill>
                  <a:srgbClr val="1F3863"/>
                </a:solidFill>
                <a:latin typeface="Calibri"/>
                <a:cs typeface="Calibri"/>
              </a:rPr>
              <a:t>Founde</a:t>
            </a:r>
            <a:r>
              <a:rPr lang="en-US" sz="1050" b="1" spc="-5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050" b="1" spc="-15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and</a:t>
            </a:r>
            <a:r>
              <a:rPr sz="1050" b="1" spc="-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CEO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Peiname.co/Colombia/</a:t>
            </a:r>
            <a:r>
              <a:rPr sz="800" b="1" i="1" spc="-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dirty="0">
                <a:solidFill>
                  <a:srgbClr val="1F3863"/>
                </a:solidFill>
                <a:latin typeface="Calibri"/>
                <a:cs typeface="Calibri"/>
              </a:rPr>
              <a:t>2016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83022" y="11158525"/>
            <a:ext cx="182626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457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66700" algn="l"/>
                <a:tab pos="26733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Found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my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own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start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up</a:t>
            </a:r>
            <a:endParaRPr sz="9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Marketing</a:t>
            </a:r>
            <a:endParaRPr sz="9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Customer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discovery</a:t>
            </a:r>
            <a:endParaRPr sz="900" dirty="0">
              <a:latin typeface="Calibri"/>
              <a:cs typeface="Calibri"/>
            </a:endParaRPr>
          </a:p>
          <a:p>
            <a:pPr marL="266700" marR="5080" indent="-254635">
              <a:lnSpc>
                <a:spcPct val="100000"/>
              </a:lnSpc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MVP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(android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ios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app)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11940539"/>
            <a:ext cx="6844665" cy="251460"/>
          </a:xfrm>
          <a:custGeom>
            <a:avLst/>
            <a:gdLst/>
            <a:ahLst/>
            <a:cxnLst/>
            <a:rect l="l" t="t" r="r" b="b"/>
            <a:pathLst>
              <a:path w="6844665" h="251459">
                <a:moveTo>
                  <a:pt x="6844283" y="251458"/>
                </a:moveTo>
                <a:lnTo>
                  <a:pt x="6844283" y="0"/>
                </a:lnTo>
                <a:lnTo>
                  <a:pt x="0" y="0"/>
                </a:lnTo>
                <a:lnTo>
                  <a:pt x="0" y="251458"/>
                </a:lnTo>
                <a:lnTo>
                  <a:pt x="6844283" y="251458"/>
                </a:lnTo>
                <a:close/>
              </a:path>
            </a:pathLst>
          </a:custGeom>
          <a:solidFill>
            <a:srgbClr val="C2E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1" y="8556497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6475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1717" y="9011793"/>
            <a:ext cx="2256790" cy="19050"/>
          </a:xfrm>
          <a:custGeom>
            <a:avLst/>
            <a:gdLst/>
            <a:ahLst/>
            <a:cxnLst/>
            <a:rect l="l" t="t" r="r" b="b"/>
            <a:pathLst>
              <a:path w="2256790" h="19050">
                <a:moveTo>
                  <a:pt x="0" y="19049"/>
                </a:moveTo>
                <a:lnTo>
                  <a:pt x="2256281" y="19049"/>
                </a:lnTo>
                <a:lnTo>
                  <a:pt x="2256281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C595248-AF7D-D498-4731-1D0C63BEB8AA}"/>
              </a:ext>
            </a:extLst>
          </p:cNvPr>
          <p:cNvSpPr txBox="1"/>
          <p:nvPr/>
        </p:nvSpPr>
        <p:spPr>
          <a:xfrm>
            <a:off x="2275585" y="3743541"/>
            <a:ext cx="198179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50" b="1" spc="-5" dirty="0">
                <a:solidFill>
                  <a:srgbClr val="001F5F"/>
                </a:solidFill>
                <a:latin typeface="Calibri"/>
                <a:cs typeface="Calibri"/>
              </a:rPr>
              <a:t>Publicis Global Delivery (prodigious)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Senior Principal Software Engineer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San</a:t>
            </a:r>
            <a:r>
              <a:rPr lang="en-US" sz="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 err="1">
                <a:solidFill>
                  <a:srgbClr val="001F5F"/>
                </a:solidFill>
                <a:latin typeface="Calibri"/>
                <a:cs typeface="Calibri"/>
              </a:rPr>
              <a:t>Francisco,California</a:t>
            </a:r>
            <a:r>
              <a:rPr lang="en-US" sz="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2021-2022</a:t>
            </a:r>
            <a:endParaRPr lang="en-US" sz="800" dirty="0">
              <a:latin typeface="Calibri"/>
              <a:cs typeface="Calibri"/>
            </a:endParaRP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Backend development mainly with nodejs and other technologies such as java and react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working in internals projects at </a:t>
            </a:r>
            <a:r>
              <a:rPr lang="en-US" sz="900" spc="-5" dirty="0" err="1">
                <a:solidFill>
                  <a:srgbClr val="767070"/>
                </a:solidFill>
                <a:latin typeface="Calibri"/>
                <a:cs typeface="Calibri"/>
              </a:rPr>
              <a:t>knex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, </a:t>
            </a:r>
            <a:r>
              <a:rPr lang="en-US" sz="900" spc="-5" dirty="0" err="1">
                <a:solidFill>
                  <a:srgbClr val="767070"/>
                </a:solidFill>
                <a:latin typeface="Calibri"/>
                <a:cs typeface="Calibri"/>
              </a:rPr>
              <a:t>springboot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, react, </a:t>
            </a:r>
            <a:r>
              <a:rPr lang="en-US" sz="900" spc="-5" dirty="0" err="1">
                <a:solidFill>
                  <a:srgbClr val="767070"/>
                </a:solidFill>
                <a:latin typeface="Calibri"/>
                <a:cs typeface="Calibri"/>
              </a:rPr>
              <a:t>strapi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, azure.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talent interviewer with nodejs profile</a:t>
            </a:r>
            <a:r>
              <a:rPr lang="es-CO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lang="en-US" sz="900" spc="-5" dirty="0">
              <a:solidFill>
                <a:srgbClr val="76707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686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Alejandro  Berrío Marín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</dc:creator>
  <cp:lastModifiedBy>Alejandro Berrio</cp:lastModifiedBy>
  <cp:revision>10</cp:revision>
  <dcterms:created xsi:type="dcterms:W3CDTF">2022-06-28T14:31:58Z</dcterms:created>
  <dcterms:modified xsi:type="dcterms:W3CDTF">2022-07-16T02:15:23Z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2022-06-28T00:00:00Z</vt:filetime>
  </property>
</Properties>
</file>